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1594"/>
            <a:ext cx="807211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565"/>
            <a:ext cx="8072119" cy="3636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jpeg"/><Relationship Id="rId21" Type="http://schemas.openxmlformats.org/officeDocument/2006/relationships/image" Target="../media/image110.png"/><Relationship Id="rId34" Type="http://schemas.openxmlformats.org/officeDocument/2006/relationships/image" Target="../media/image12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2" Type="http://schemas.openxmlformats.org/officeDocument/2006/relationships/image" Target="../media/image91.jpe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31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POLITICS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5940" y="1607565"/>
            <a:ext cx="8072119" cy="42598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istrator.lenovo-PC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3286125" cy="1390650"/>
          </a:xfrm>
          <a:prstGeom prst="rect">
            <a:avLst/>
          </a:prstGeom>
          <a:noFill/>
        </p:spPr>
      </p:pic>
      <p:pic>
        <p:nvPicPr>
          <p:cNvPr id="1027" name="Picture 3" descr="C:\Users\Administrator.lenovo-PC\Desktop\ElectionCommission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75665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693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parties use dirty methods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dirty="0">
                <a:latin typeface="Carlito"/>
                <a:cs typeface="Carlito"/>
              </a:rPr>
              <a:t>winning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People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5" dirty="0">
                <a:latin typeface="Carlito"/>
                <a:cs typeface="Carlito"/>
              </a:rPr>
              <a:t>want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serve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spc="-15" dirty="0">
                <a:latin typeface="Carlito"/>
                <a:cs typeface="Carlito"/>
              </a:rPr>
              <a:t>avoid  </a:t>
            </a:r>
            <a:r>
              <a:rPr sz="3200" spc="-10" dirty="0">
                <a:latin typeface="Carlito"/>
                <a:cs typeface="Carlito"/>
              </a:rPr>
              <a:t>entering </a:t>
            </a:r>
            <a:r>
              <a:rPr sz="3200" spc="-5" dirty="0">
                <a:latin typeface="Carlito"/>
                <a:cs typeface="Carlito"/>
              </a:rPr>
              <a:t>this field owing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unhealthy</a:t>
            </a:r>
            <a:r>
              <a:rPr sz="3200" spc="1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competition.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2209774"/>
            <a:ext cx="6441440" cy="4391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77797"/>
            <a:ext cx="8938260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565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People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10" dirty="0">
                <a:latin typeface="Carlito"/>
                <a:cs typeface="Carlito"/>
              </a:rPr>
              <a:t>get the </a:t>
            </a:r>
            <a:r>
              <a:rPr sz="3200" spc="-5" dirty="0">
                <a:latin typeface="Carlito"/>
                <a:cs typeface="Carlito"/>
              </a:rPr>
              <a:t>full right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dirty="0">
                <a:latin typeface="Carlito"/>
                <a:cs typeface="Carlito"/>
              </a:rPr>
              <a:t>and choose 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representatives.</a:t>
            </a:r>
            <a:endParaRPr sz="3200">
              <a:latin typeface="Carlito"/>
              <a:cs typeface="Carlito"/>
            </a:endParaRPr>
          </a:p>
          <a:p>
            <a:pPr marL="355600" marR="54483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which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10" dirty="0">
                <a:latin typeface="Carlito"/>
                <a:cs typeface="Carlito"/>
              </a:rPr>
              <a:t>adopted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election  </a:t>
            </a:r>
            <a:r>
              <a:rPr sz="3200" spc="-15" dirty="0">
                <a:latin typeface="Carlito"/>
                <a:cs typeface="Carlito"/>
              </a:rPr>
              <a:t>procedure </a:t>
            </a:r>
            <a:r>
              <a:rPr sz="3200" dirty="0">
                <a:latin typeface="Carlito"/>
                <a:cs typeface="Carlito"/>
              </a:rPr>
              <a:t>is also </a:t>
            </a:r>
            <a:r>
              <a:rPr sz="3200" spc="-15" dirty="0">
                <a:latin typeface="Carlito"/>
                <a:cs typeface="Carlito"/>
              </a:rPr>
              <a:t>counted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democratic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country.</a:t>
            </a:r>
            <a:endParaRPr sz="3200">
              <a:latin typeface="Carlito"/>
              <a:cs typeface="Carlito"/>
            </a:endParaRPr>
          </a:p>
          <a:p>
            <a:pPr marL="355600" marR="178435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helps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elected </a:t>
            </a:r>
            <a:r>
              <a:rPr sz="3200" spc="-15" dirty="0">
                <a:latin typeface="Carlito"/>
                <a:cs typeface="Carlito"/>
              </a:rPr>
              <a:t>representative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go </a:t>
            </a:r>
            <a:r>
              <a:rPr sz="3200" spc="-5" dirty="0">
                <a:latin typeface="Carlito"/>
                <a:cs typeface="Carlito"/>
              </a:rPr>
              <a:t>out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serve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and the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countrymen.</a:t>
            </a:r>
            <a:endParaRPr sz="3200">
              <a:latin typeface="Carlito"/>
              <a:cs typeface="Carlito"/>
            </a:endParaRPr>
          </a:p>
          <a:p>
            <a:pPr marL="355600" marR="102806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After </a:t>
            </a:r>
            <a:r>
              <a:rPr sz="3200" spc="-5" dirty="0">
                <a:latin typeface="Carlito"/>
                <a:cs typeface="Carlito"/>
              </a:rPr>
              <a:t>the people </a:t>
            </a:r>
            <a:r>
              <a:rPr sz="3200" spc="-10" dirty="0">
                <a:latin typeface="Carlito"/>
                <a:cs typeface="Carlito"/>
              </a:rPr>
              <a:t>get the right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spc="-10" dirty="0">
                <a:latin typeface="Carlito"/>
                <a:cs typeface="Carlito"/>
              </a:rPr>
              <a:t>they are  considered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5" dirty="0">
                <a:latin typeface="Carlito"/>
                <a:cs typeface="Carlito"/>
              </a:rPr>
              <a:t>equal </a:t>
            </a:r>
            <a:r>
              <a:rPr sz="3200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following </a:t>
            </a:r>
            <a:r>
              <a:rPr sz="3200" spc="-10" dirty="0">
                <a:latin typeface="Carlito"/>
                <a:cs typeface="Carlito"/>
              </a:rPr>
              <a:t>picture shows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countries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25" dirty="0">
                <a:latin typeface="Carlito"/>
                <a:cs typeface="Carlito"/>
              </a:rPr>
              <a:t>have  </a:t>
            </a:r>
            <a:r>
              <a:rPr sz="3200" spc="-10" dirty="0">
                <a:latin typeface="Carlito"/>
                <a:cs typeface="Carlito"/>
              </a:rPr>
              <a:t>adopted democracy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has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benefitted.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250305" cy="870585"/>
            <a:chOff x="0" y="0"/>
            <a:chExt cx="6250305" cy="870585"/>
          </a:xfrm>
        </p:grpSpPr>
        <p:sp>
          <p:nvSpPr>
            <p:cNvPr id="4" name="object 4"/>
            <p:cNvSpPr/>
            <p:nvPr/>
          </p:nvSpPr>
          <p:spPr>
            <a:xfrm>
              <a:off x="165417" y="217677"/>
              <a:ext cx="5652452" cy="4782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39612" cy="870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3603" y="0"/>
              <a:ext cx="1036320" cy="870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143000"/>
            <a:ext cx="785240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168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48611"/>
            <a:ext cx="874522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spc="-5" dirty="0">
                <a:latin typeface="Carlito"/>
                <a:cs typeface="Carlito"/>
              </a:rPr>
              <a:t>The Lok Sabha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5" dirty="0">
                <a:latin typeface="Carlito"/>
                <a:cs typeface="Carlito"/>
              </a:rPr>
              <a:t>Vidhan Sabha elections </a:t>
            </a:r>
            <a:r>
              <a:rPr sz="3200" spc="-15" dirty="0">
                <a:latin typeface="Carlito"/>
                <a:cs typeface="Carlito"/>
              </a:rPr>
              <a:t>are  </a:t>
            </a:r>
            <a:r>
              <a:rPr sz="3200" spc="-5" dirty="0">
                <a:latin typeface="Carlito"/>
                <a:cs typeface="Carlito"/>
              </a:rPr>
              <a:t>held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India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dirty="0">
                <a:latin typeface="Carlito"/>
                <a:cs typeface="Carlito"/>
              </a:rPr>
              <a:t>5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years.</a:t>
            </a:r>
            <a:endParaRPr sz="3200">
              <a:latin typeface="Carlito"/>
              <a:cs typeface="Carlito"/>
            </a:endParaRPr>
          </a:p>
          <a:p>
            <a:pPr marL="355600" marR="112522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Lok Sabha election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b="1" spc="-15" dirty="0">
                <a:latin typeface="Carlito"/>
                <a:cs typeface="Carlito"/>
              </a:rPr>
              <a:t>General  </a:t>
            </a:r>
            <a:r>
              <a:rPr sz="3200" b="1" dirty="0">
                <a:latin typeface="Carlito"/>
                <a:cs typeface="Carlito"/>
              </a:rPr>
              <a:t>Election.</a:t>
            </a:r>
            <a:endParaRPr sz="3200">
              <a:latin typeface="Carlito"/>
              <a:cs typeface="Carlito"/>
            </a:endParaRPr>
          </a:p>
          <a:p>
            <a:pPr marL="355600" marR="6794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There are </a:t>
            </a:r>
            <a:r>
              <a:rPr sz="3200" spc="-5" dirty="0">
                <a:latin typeface="Carlito"/>
                <a:cs typeface="Carlito"/>
              </a:rPr>
              <a:t>certain elections </a:t>
            </a:r>
            <a:r>
              <a:rPr sz="3200" spc="-15" dirty="0">
                <a:latin typeface="Carlito"/>
                <a:cs typeface="Carlito"/>
              </a:rPr>
              <a:t>that are </a:t>
            </a:r>
            <a:r>
              <a:rPr sz="3200" spc="-10" dirty="0">
                <a:latin typeface="Carlito"/>
                <a:cs typeface="Carlito"/>
              </a:rPr>
              <a:t>conducted </a:t>
            </a:r>
            <a:r>
              <a:rPr sz="3200" dirty="0">
                <a:latin typeface="Carlito"/>
                <a:cs typeface="Carlito"/>
              </a:rPr>
              <a:t>in a  </a:t>
            </a:r>
            <a:r>
              <a:rPr sz="3200" spc="-5" dirty="0">
                <a:latin typeface="Carlito"/>
                <a:cs typeface="Carlito"/>
              </a:rPr>
              <a:t>particular </a:t>
            </a:r>
            <a:r>
              <a:rPr sz="3200" spc="-10" dirty="0">
                <a:latin typeface="Carlito"/>
                <a:cs typeface="Carlito"/>
              </a:rPr>
              <a:t>constituency </a:t>
            </a:r>
            <a:r>
              <a:rPr sz="3200" dirty="0">
                <a:latin typeface="Carlito"/>
                <a:cs typeface="Carlito"/>
              </a:rPr>
              <a:t>owing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death/  </a:t>
            </a:r>
            <a:r>
              <a:rPr sz="3200" spc="-10" dirty="0">
                <a:latin typeface="Carlito"/>
                <a:cs typeface="Carlito"/>
              </a:rPr>
              <a:t>resignation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0" dirty="0">
                <a:latin typeface="Carlito"/>
                <a:cs typeface="Carlito"/>
              </a:rPr>
              <a:t>member. </a:t>
            </a:r>
            <a:r>
              <a:rPr sz="3200" spc="-5" dirty="0">
                <a:latin typeface="Carlito"/>
                <a:cs typeface="Carlito"/>
              </a:rPr>
              <a:t>These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b="1" spc="-10" dirty="0">
                <a:latin typeface="Carlito"/>
                <a:cs typeface="Carlito"/>
              </a:rPr>
              <a:t>by-  </a:t>
            </a:r>
            <a:r>
              <a:rPr sz="3200" b="1" spc="-5" dirty="0">
                <a:latin typeface="Carlito"/>
                <a:cs typeface="Carlito"/>
              </a:rPr>
              <a:t>elections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387" y="210184"/>
            <a:ext cx="2159379" cy="497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61005" y="234822"/>
            <a:ext cx="1062355" cy="472440"/>
            <a:chOff x="2461005" y="234822"/>
            <a:chExt cx="1062355" cy="472440"/>
          </a:xfrm>
        </p:grpSpPr>
        <p:sp>
          <p:nvSpPr>
            <p:cNvPr id="6" name="object 6"/>
            <p:cNvSpPr/>
            <p:nvPr/>
          </p:nvSpPr>
          <p:spPr>
            <a:xfrm>
              <a:off x="2461005" y="234822"/>
              <a:ext cx="434594" cy="472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8018" y="346075"/>
              <a:ext cx="585089" cy="361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86809" y="234822"/>
            <a:ext cx="1998980" cy="586740"/>
            <a:chOff x="3686809" y="234822"/>
            <a:chExt cx="1998980" cy="586740"/>
          </a:xfrm>
        </p:grpSpPr>
        <p:sp>
          <p:nvSpPr>
            <p:cNvPr id="9" name="object 9"/>
            <p:cNvSpPr/>
            <p:nvPr/>
          </p:nvSpPr>
          <p:spPr>
            <a:xfrm>
              <a:off x="3686809" y="234822"/>
              <a:ext cx="307221" cy="4724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8434" y="274192"/>
              <a:ext cx="1697227" cy="5469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6297295" cy="1754505"/>
            <a:chOff x="0" y="0"/>
            <a:chExt cx="6297295" cy="1754505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2877312" cy="931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87295" y="0"/>
              <a:ext cx="1353311" cy="9311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0592" y="0"/>
              <a:ext cx="1658111" cy="9311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18688" y="0"/>
              <a:ext cx="1205484" cy="9311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4155" y="0"/>
              <a:ext cx="2763012" cy="9311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0080" y="658368"/>
              <a:ext cx="4468368" cy="1095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8432" y="658368"/>
              <a:ext cx="1100327" cy="10957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97348" y="1307719"/>
              <a:ext cx="170434" cy="689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13853" y="1029335"/>
            <a:ext cx="3766185" cy="501015"/>
            <a:chOff x="1113853" y="1029335"/>
            <a:chExt cx="3766185" cy="501015"/>
          </a:xfrm>
        </p:grpSpPr>
        <p:sp>
          <p:nvSpPr>
            <p:cNvPr id="21" name="object 21"/>
            <p:cNvSpPr/>
            <p:nvPr/>
          </p:nvSpPr>
          <p:spPr>
            <a:xfrm>
              <a:off x="1113853" y="1029335"/>
              <a:ext cx="3534981" cy="5008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85156" y="1295527"/>
              <a:ext cx="194817" cy="933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31494"/>
            <a:ext cx="8940165" cy="64721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divided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spc="-15" dirty="0">
                <a:latin typeface="Carlito"/>
                <a:cs typeface="Carlito"/>
              </a:rPr>
              <a:t>electoral </a:t>
            </a:r>
            <a:r>
              <a:rPr sz="3200" spc="-10" dirty="0">
                <a:latin typeface="Carlito"/>
                <a:cs typeface="Carlito"/>
              </a:rPr>
              <a:t>constituencies 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both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Lok </a:t>
            </a:r>
            <a:r>
              <a:rPr sz="3200" dirty="0">
                <a:latin typeface="Carlito"/>
                <a:cs typeface="Carlito"/>
              </a:rPr>
              <a:t>Sabha and the </a:t>
            </a:r>
            <a:r>
              <a:rPr sz="3200" spc="-10" dirty="0">
                <a:latin typeface="Carlito"/>
                <a:cs typeface="Carlito"/>
              </a:rPr>
              <a:t>Legislative </a:t>
            </a:r>
            <a:r>
              <a:rPr sz="3200" spc="-5" dirty="0">
                <a:latin typeface="Carlito"/>
                <a:cs typeface="Carlito"/>
              </a:rPr>
              <a:t>Assembly  elections. One </a:t>
            </a:r>
            <a:r>
              <a:rPr sz="3200" spc="-15" dirty="0">
                <a:latin typeface="Carlito"/>
                <a:cs typeface="Carlito"/>
              </a:rPr>
              <a:t>representative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elected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each  </a:t>
            </a:r>
            <a:r>
              <a:rPr sz="3200" spc="-10" dirty="0">
                <a:latin typeface="Carlito"/>
                <a:cs typeface="Carlito"/>
              </a:rPr>
              <a:t>constituency by </a:t>
            </a:r>
            <a:r>
              <a:rPr sz="3200" spc="-5" dirty="0">
                <a:latin typeface="Carlito"/>
                <a:cs typeface="Carlito"/>
              </a:rPr>
              <a:t>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voters.</a:t>
            </a:r>
            <a:endParaRPr sz="3200">
              <a:latin typeface="Carlito"/>
              <a:cs typeface="Carlito"/>
            </a:endParaRPr>
          </a:p>
          <a:p>
            <a:pPr marL="355600" marR="295910" indent="-342900">
              <a:lnSpc>
                <a:spcPct val="9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divided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543 </a:t>
            </a:r>
            <a:r>
              <a:rPr sz="3200" spc="-10" dirty="0">
                <a:latin typeface="Carlito"/>
                <a:cs typeface="Carlito"/>
              </a:rPr>
              <a:t>constituencies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Lok Sabha elections. The </a:t>
            </a:r>
            <a:r>
              <a:rPr sz="3200" spc="-10" dirty="0">
                <a:latin typeface="Carlito"/>
                <a:cs typeface="Carlito"/>
              </a:rPr>
              <a:t>selected  </a:t>
            </a:r>
            <a:r>
              <a:rPr sz="3200" spc="-15" dirty="0">
                <a:latin typeface="Carlito"/>
                <a:cs typeface="Carlito"/>
              </a:rPr>
              <a:t>representative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dirty="0">
                <a:latin typeface="Carlito"/>
                <a:cs typeface="Carlito"/>
              </a:rPr>
              <a:t>the Member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Parliament  </a:t>
            </a:r>
            <a:r>
              <a:rPr sz="3200" spc="-5" dirty="0">
                <a:latin typeface="Carlito"/>
                <a:cs typeface="Carlito"/>
              </a:rPr>
              <a:t>or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40" dirty="0">
                <a:latin typeface="Carlito"/>
                <a:cs typeface="Carlito"/>
              </a:rPr>
              <a:t>MP.</a:t>
            </a:r>
            <a:endParaRPr sz="3200">
              <a:latin typeface="Carlito"/>
              <a:cs typeface="Carlito"/>
            </a:endParaRPr>
          </a:p>
          <a:p>
            <a:pPr marL="355600" marR="690880" indent="-342900">
              <a:lnSpc>
                <a:spcPct val="9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Similarly, </a:t>
            </a:r>
            <a:r>
              <a:rPr sz="3200" dirty="0">
                <a:latin typeface="Carlito"/>
                <a:cs typeface="Carlito"/>
              </a:rPr>
              <a:t>each </a:t>
            </a:r>
            <a:r>
              <a:rPr sz="3200" spc="-35" dirty="0">
                <a:latin typeface="Carlito"/>
                <a:cs typeface="Carlito"/>
              </a:rPr>
              <a:t>state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divided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number of  Assembly </a:t>
            </a:r>
            <a:r>
              <a:rPr sz="3200" spc="-10" dirty="0">
                <a:latin typeface="Carlito"/>
                <a:cs typeface="Carlito"/>
              </a:rPr>
              <a:t>constituencies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15">
                <a:latin typeface="Carlito"/>
                <a:cs typeface="Carlito"/>
              </a:rPr>
              <a:t>representative  </a:t>
            </a:r>
            <a:r>
              <a:rPr sz="3200" spc="-10" smtClean="0">
                <a:latin typeface="Carlito"/>
                <a:cs typeface="Carlito"/>
              </a:rPr>
              <a:t>elected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each </a:t>
            </a:r>
            <a:r>
              <a:rPr sz="3200" spc="-10" dirty="0">
                <a:latin typeface="Carlito"/>
                <a:cs typeface="Carlito"/>
              </a:rPr>
              <a:t>constituency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called the  </a:t>
            </a:r>
            <a:r>
              <a:rPr sz="3200" dirty="0">
                <a:latin typeface="Carlito"/>
                <a:cs typeface="Carlito"/>
              </a:rPr>
              <a:t>Member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Legislative </a:t>
            </a:r>
            <a:r>
              <a:rPr sz="3200" spc="-5" dirty="0">
                <a:latin typeface="Carlito"/>
                <a:cs typeface="Carlito"/>
              </a:rPr>
              <a:t>Assembly or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MLA.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253" y="0"/>
            <a:ext cx="7560945" cy="902335"/>
            <a:chOff x="114253" y="0"/>
            <a:chExt cx="7560945" cy="902335"/>
          </a:xfrm>
        </p:grpSpPr>
        <p:sp>
          <p:nvSpPr>
            <p:cNvPr id="4" name="object 4"/>
            <p:cNvSpPr/>
            <p:nvPr/>
          </p:nvSpPr>
          <p:spPr>
            <a:xfrm>
              <a:off x="114253" y="170944"/>
              <a:ext cx="6912327" cy="569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8440" y="0"/>
              <a:ext cx="1106424" cy="90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748" y="221234"/>
              <a:ext cx="6812521" cy="473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840" y="205231"/>
              <a:ext cx="6844431" cy="505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6975" y="484758"/>
              <a:ext cx="170433" cy="689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0973" y="468883"/>
              <a:ext cx="202437" cy="100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94715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lok </a:t>
            </a:r>
            <a:r>
              <a:rPr sz="3200" spc="-5" dirty="0">
                <a:latin typeface="Carlito"/>
                <a:cs typeface="Carlito"/>
              </a:rPr>
              <a:t>sabha elections,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divided </a:t>
            </a:r>
            <a:r>
              <a:rPr sz="3200" spc="-20" dirty="0">
                <a:latin typeface="Carlito"/>
                <a:cs typeface="Carlito"/>
              </a:rPr>
              <a:t>into  </a:t>
            </a:r>
            <a:r>
              <a:rPr sz="3200" spc="-5" dirty="0">
                <a:latin typeface="Carlito"/>
                <a:cs typeface="Carlito"/>
              </a:rPr>
              <a:t>543 </a:t>
            </a:r>
            <a:r>
              <a:rPr sz="3200" spc="-10" dirty="0">
                <a:latin typeface="Carlito"/>
                <a:cs typeface="Carlito"/>
              </a:rPr>
              <a:t>constituencies.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representative </a:t>
            </a:r>
            <a:r>
              <a:rPr sz="3200" spc="-5" dirty="0">
                <a:latin typeface="Carlito"/>
                <a:cs typeface="Carlito"/>
              </a:rPr>
              <a:t>elected </a:t>
            </a:r>
            <a:r>
              <a:rPr sz="3200" spc="-20" dirty="0">
                <a:latin typeface="Carlito"/>
                <a:cs typeface="Carlito"/>
              </a:rPr>
              <a:t>from  </a:t>
            </a:r>
            <a:r>
              <a:rPr sz="3200" dirty="0">
                <a:latin typeface="Carlito"/>
                <a:cs typeface="Carlito"/>
              </a:rPr>
              <a:t>each </a:t>
            </a:r>
            <a:r>
              <a:rPr sz="3200" spc="-10" dirty="0">
                <a:latin typeface="Carlito"/>
                <a:cs typeface="Carlito"/>
              </a:rPr>
              <a:t>constituency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dirty="0">
                <a:latin typeface="Carlito"/>
                <a:cs typeface="Carlito"/>
              </a:rPr>
              <a:t>a member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parliament 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dirty="0">
                <a:latin typeface="Carlito"/>
                <a:cs typeface="Carlito"/>
              </a:rPr>
              <a:t>an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35" dirty="0">
                <a:latin typeface="Carlito"/>
                <a:cs typeface="Carlito"/>
              </a:rPr>
              <a:t>MP.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2057400"/>
            <a:ext cx="566082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48611"/>
            <a:ext cx="895985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open </a:t>
            </a:r>
            <a:r>
              <a:rPr sz="3200" spc="-15" dirty="0">
                <a:latin typeface="Carlito"/>
                <a:cs typeface="Carlito"/>
              </a:rPr>
              <a:t>electoral </a:t>
            </a:r>
            <a:r>
              <a:rPr sz="3200" spc="-10" dirty="0">
                <a:latin typeface="Carlito"/>
                <a:cs typeface="Carlito"/>
              </a:rPr>
              <a:t>competitions, </a:t>
            </a:r>
            <a:r>
              <a:rPr sz="3200" spc="-5" dirty="0">
                <a:latin typeface="Carlito"/>
                <a:cs typeface="Carlito"/>
              </a:rPr>
              <a:t>certain </a:t>
            </a:r>
            <a:r>
              <a:rPr sz="3200" spc="-25" dirty="0">
                <a:latin typeface="Carlito"/>
                <a:cs typeface="Carlito"/>
              </a:rPr>
              <a:t>weaker  </a:t>
            </a:r>
            <a:r>
              <a:rPr sz="3200" spc="-5" dirty="0">
                <a:latin typeface="Carlito"/>
                <a:cs typeface="Carlito"/>
              </a:rPr>
              <a:t>sections 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society </a:t>
            </a:r>
            <a:r>
              <a:rPr sz="3200" spc="-25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20" dirty="0">
                <a:latin typeface="Carlito"/>
                <a:cs typeface="Carlito"/>
              </a:rPr>
              <a:t>stand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good </a:t>
            </a:r>
            <a:r>
              <a:rPr sz="3200" dirty="0">
                <a:latin typeface="Carlito"/>
                <a:cs typeface="Carlito"/>
              </a:rPr>
              <a:t>chance  </a:t>
            </a:r>
            <a:r>
              <a:rPr sz="3200" spc="-5" dirty="0">
                <a:latin typeface="Carlito"/>
                <a:cs typeface="Carlito"/>
              </a:rPr>
              <a:t>of winning because of the </a:t>
            </a:r>
            <a:r>
              <a:rPr sz="3200" spc="-10" dirty="0">
                <a:latin typeface="Carlito"/>
                <a:cs typeface="Carlito"/>
              </a:rPr>
              <a:t>influence </a:t>
            </a:r>
            <a:r>
              <a:rPr sz="3200" spc="-5" dirty="0">
                <a:latin typeface="Carlito"/>
                <a:cs typeface="Carlito"/>
              </a:rPr>
              <a:t>of powerful  sections</a:t>
            </a:r>
            <a:endParaRPr sz="3200">
              <a:latin typeface="Carlito"/>
              <a:cs typeface="Carlito"/>
            </a:endParaRPr>
          </a:p>
          <a:p>
            <a:pPr marL="355600" marR="16319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spc="-5" dirty="0">
                <a:latin typeface="Carlito"/>
                <a:cs typeface="Carlito"/>
              </a:rPr>
              <a:t>Hence, the </a:t>
            </a:r>
            <a:r>
              <a:rPr sz="3200" spc="-30" dirty="0">
                <a:latin typeface="Carlito"/>
                <a:cs typeface="Carlito"/>
              </a:rPr>
              <a:t>makers </a:t>
            </a:r>
            <a:r>
              <a:rPr sz="3200" spc="-5" dirty="0">
                <a:latin typeface="Carlito"/>
                <a:cs typeface="Carlito"/>
              </a:rPr>
              <a:t>of our Constitution </a:t>
            </a:r>
            <a:r>
              <a:rPr sz="3200" spc="-10" dirty="0">
                <a:latin typeface="Carlito"/>
                <a:cs typeface="Carlito"/>
              </a:rPr>
              <a:t>prepared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reserved constituencies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these </a:t>
            </a:r>
            <a:r>
              <a:rPr sz="3200" spc="-25" dirty="0">
                <a:latin typeface="Carlito"/>
                <a:cs typeface="Carlito"/>
              </a:rPr>
              <a:t>weaker  </a:t>
            </a:r>
            <a:r>
              <a:rPr sz="3200" spc="-5" dirty="0">
                <a:latin typeface="Carlito"/>
                <a:cs typeface="Carlito"/>
              </a:rPr>
              <a:t>sections.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444740" cy="1736089"/>
            <a:chOff x="0" y="0"/>
            <a:chExt cx="7444740" cy="1736089"/>
          </a:xfrm>
        </p:grpSpPr>
        <p:sp>
          <p:nvSpPr>
            <p:cNvPr id="4" name="object 4"/>
            <p:cNvSpPr/>
            <p:nvPr/>
          </p:nvSpPr>
          <p:spPr>
            <a:xfrm>
              <a:off x="133085" y="209200"/>
              <a:ext cx="408763" cy="532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7" y="0"/>
              <a:ext cx="7395972" cy="912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8744"/>
              <a:ext cx="7031735" cy="1117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0383" y="618744"/>
              <a:ext cx="1121664" cy="1117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719" y="254000"/>
              <a:ext cx="321475" cy="435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650" y="312165"/>
              <a:ext cx="138163" cy="141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719" y="254000"/>
              <a:ext cx="321945" cy="435609"/>
            </a:xfrm>
            <a:custGeom>
              <a:avLst/>
              <a:gdLst/>
              <a:ahLst/>
              <a:cxnLst/>
              <a:rect l="l" t="t" r="r" b="b"/>
              <a:pathLst>
                <a:path w="321945" h="435609">
                  <a:moveTo>
                    <a:pt x="26123" y="0"/>
                  </a:moveTo>
                  <a:lnTo>
                    <a:pt x="138302" y="0"/>
                  </a:lnTo>
                  <a:lnTo>
                    <a:pt x="146463" y="45"/>
                  </a:lnTo>
                  <a:lnTo>
                    <a:pt x="186524" y="2413"/>
                  </a:lnTo>
                  <a:lnTo>
                    <a:pt x="233565" y="15113"/>
                  </a:lnTo>
                  <a:lnTo>
                    <a:pt x="269062" y="38734"/>
                  </a:lnTo>
                  <a:lnTo>
                    <a:pt x="291338" y="73151"/>
                  </a:lnTo>
                  <a:lnTo>
                    <a:pt x="299034" y="118872"/>
                  </a:lnTo>
                  <a:lnTo>
                    <a:pt x="298688" y="129512"/>
                  </a:lnTo>
                  <a:lnTo>
                    <a:pt x="290423" y="167336"/>
                  </a:lnTo>
                  <a:lnTo>
                    <a:pt x="265296" y="203660"/>
                  </a:lnTo>
                  <a:lnTo>
                    <a:pt x="224760" y="228298"/>
                  </a:lnTo>
                  <a:lnTo>
                    <a:pt x="214985" y="231775"/>
                  </a:lnTo>
                  <a:lnTo>
                    <a:pt x="221462" y="234823"/>
                  </a:lnTo>
                  <a:lnTo>
                    <a:pt x="253020" y="264265"/>
                  </a:lnTo>
                  <a:lnTo>
                    <a:pt x="273392" y="301234"/>
                  </a:lnTo>
                  <a:lnTo>
                    <a:pt x="276593" y="308737"/>
                  </a:lnTo>
                  <a:lnTo>
                    <a:pt x="313093" y="394208"/>
                  </a:lnTo>
                  <a:lnTo>
                    <a:pt x="316445" y="402589"/>
                  </a:lnTo>
                  <a:lnTo>
                    <a:pt x="318681" y="408813"/>
                  </a:lnTo>
                  <a:lnTo>
                    <a:pt x="319798" y="412750"/>
                  </a:lnTo>
                  <a:lnTo>
                    <a:pt x="320916" y="416687"/>
                  </a:lnTo>
                  <a:lnTo>
                    <a:pt x="321475" y="419735"/>
                  </a:lnTo>
                  <a:lnTo>
                    <a:pt x="321475" y="421894"/>
                  </a:lnTo>
                  <a:lnTo>
                    <a:pt x="321475" y="424434"/>
                  </a:lnTo>
                  <a:lnTo>
                    <a:pt x="321017" y="426465"/>
                  </a:lnTo>
                  <a:lnTo>
                    <a:pt x="320128" y="428116"/>
                  </a:lnTo>
                  <a:lnTo>
                    <a:pt x="319239" y="429767"/>
                  </a:lnTo>
                  <a:lnTo>
                    <a:pt x="280512" y="435310"/>
                  </a:lnTo>
                  <a:lnTo>
                    <a:pt x="272580" y="435355"/>
                  </a:lnTo>
                  <a:lnTo>
                    <a:pt x="263207" y="435355"/>
                  </a:lnTo>
                  <a:lnTo>
                    <a:pt x="226707" y="420624"/>
                  </a:lnTo>
                  <a:lnTo>
                    <a:pt x="187858" y="323850"/>
                  </a:lnTo>
                  <a:lnTo>
                    <a:pt x="170684" y="288593"/>
                  </a:lnTo>
                  <a:lnTo>
                    <a:pt x="140309" y="260476"/>
                  </a:lnTo>
                  <a:lnTo>
                    <a:pt x="124904" y="256159"/>
                  </a:lnTo>
                  <a:lnTo>
                    <a:pt x="115531" y="256159"/>
                  </a:lnTo>
                  <a:lnTo>
                    <a:pt x="88074" y="256159"/>
                  </a:lnTo>
                  <a:lnTo>
                    <a:pt x="88074" y="421259"/>
                  </a:lnTo>
                  <a:lnTo>
                    <a:pt x="88074" y="423545"/>
                  </a:lnTo>
                  <a:lnTo>
                    <a:pt x="87350" y="425450"/>
                  </a:lnTo>
                  <a:lnTo>
                    <a:pt x="85890" y="427354"/>
                  </a:lnTo>
                  <a:lnTo>
                    <a:pt x="84442" y="429133"/>
                  </a:lnTo>
                  <a:lnTo>
                    <a:pt x="82041" y="430529"/>
                  </a:lnTo>
                  <a:lnTo>
                    <a:pt x="78689" y="431673"/>
                  </a:lnTo>
                  <a:lnTo>
                    <a:pt x="75349" y="432815"/>
                  </a:lnTo>
                  <a:lnTo>
                    <a:pt x="70878" y="433704"/>
                  </a:lnTo>
                  <a:lnTo>
                    <a:pt x="65303" y="434339"/>
                  </a:lnTo>
                  <a:lnTo>
                    <a:pt x="59715" y="434975"/>
                  </a:lnTo>
                  <a:lnTo>
                    <a:pt x="52577" y="435355"/>
                  </a:lnTo>
                  <a:lnTo>
                    <a:pt x="43865" y="435355"/>
                  </a:lnTo>
                  <a:lnTo>
                    <a:pt x="35382" y="435355"/>
                  </a:lnTo>
                  <a:lnTo>
                    <a:pt x="28295" y="434975"/>
                  </a:lnTo>
                  <a:lnTo>
                    <a:pt x="22606" y="434339"/>
                  </a:lnTo>
                  <a:lnTo>
                    <a:pt x="16916" y="433704"/>
                  </a:lnTo>
                  <a:lnTo>
                    <a:pt x="0" y="423545"/>
                  </a:lnTo>
                  <a:lnTo>
                    <a:pt x="0" y="421259"/>
                  </a:lnTo>
                  <a:lnTo>
                    <a:pt x="0" y="27813"/>
                  </a:lnTo>
                  <a:lnTo>
                    <a:pt x="0" y="18033"/>
                  </a:lnTo>
                  <a:lnTo>
                    <a:pt x="2514" y="10922"/>
                  </a:lnTo>
                  <a:lnTo>
                    <a:pt x="7531" y="6603"/>
                  </a:lnTo>
                  <a:lnTo>
                    <a:pt x="12560" y="2158"/>
                  </a:lnTo>
                  <a:lnTo>
                    <a:pt x="18757" y="0"/>
                  </a:lnTo>
                  <a:lnTo>
                    <a:pt x="2612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183" y="222250"/>
              <a:ext cx="6437972" cy="4728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2723" y="420369"/>
              <a:ext cx="149225" cy="2124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2822" y="415670"/>
              <a:ext cx="164973" cy="2212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6077" y="408558"/>
              <a:ext cx="144272" cy="943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97170" y="408558"/>
              <a:ext cx="144272" cy="943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36394" y="408558"/>
              <a:ext cx="144272" cy="943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2032" y="408558"/>
              <a:ext cx="144233" cy="943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764" y="408558"/>
              <a:ext cx="144208" cy="943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8759" y="358140"/>
              <a:ext cx="5454650" cy="337185"/>
            </a:xfrm>
            <a:custGeom>
              <a:avLst/>
              <a:gdLst/>
              <a:ahLst/>
              <a:cxnLst/>
              <a:rect l="l" t="t" r="r" b="b"/>
              <a:pathLst>
                <a:path w="5454650" h="337184">
                  <a:moveTo>
                    <a:pt x="4771263" y="5714"/>
                  </a:moveTo>
                  <a:lnTo>
                    <a:pt x="4779518" y="5714"/>
                  </a:lnTo>
                  <a:lnTo>
                    <a:pt x="4786249" y="6096"/>
                  </a:lnTo>
                  <a:lnTo>
                    <a:pt x="4811395" y="13970"/>
                  </a:lnTo>
                  <a:lnTo>
                    <a:pt x="4812792" y="15621"/>
                  </a:lnTo>
                  <a:lnTo>
                    <a:pt x="4813427" y="17525"/>
                  </a:lnTo>
                  <a:lnTo>
                    <a:pt x="4813427" y="19812"/>
                  </a:lnTo>
                  <a:lnTo>
                    <a:pt x="4813427" y="317754"/>
                  </a:lnTo>
                  <a:lnTo>
                    <a:pt x="4813427" y="320039"/>
                  </a:lnTo>
                  <a:lnTo>
                    <a:pt x="4812792" y="321945"/>
                  </a:lnTo>
                  <a:lnTo>
                    <a:pt x="4811395" y="323596"/>
                  </a:lnTo>
                  <a:lnTo>
                    <a:pt x="4810125" y="325374"/>
                  </a:lnTo>
                  <a:lnTo>
                    <a:pt x="4807839" y="326771"/>
                  </a:lnTo>
                  <a:lnTo>
                    <a:pt x="4804537" y="327787"/>
                  </a:lnTo>
                  <a:lnTo>
                    <a:pt x="4801362" y="328930"/>
                  </a:lnTo>
                  <a:lnTo>
                    <a:pt x="4797044" y="329819"/>
                  </a:lnTo>
                  <a:lnTo>
                    <a:pt x="4791710" y="330326"/>
                  </a:lnTo>
                  <a:lnTo>
                    <a:pt x="4786249" y="330962"/>
                  </a:lnTo>
                  <a:lnTo>
                    <a:pt x="4779518" y="331215"/>
                  </a:lnTo>
                  <a:lnTo>
                    <a:pt x="4771263" y="331215"/>
                  </a:lnTo>
                  <a:lnTo>
                    <a:pt x="4763008" y="331215"/>
                  </a:lnTo>
                  <a:lnTo>
                    <a:pt x="4756150" y="330962"/>
                  </a:lnTo>
                  <a:lnTo>
                    <a:pt x="4750816" y="330326"/>
                  </a:lnTo>
                  <a:lnTo>
                    <a:pt x="4745482" y="329819"/>
                  </a:lnTo>
                  <a:lnTo>
                    <a:pt x="4741164" y="328930"/>
                  </a:lnTo>
                  <a:lnTo>
                    <a:pt x="4737862" y="327787"/>
                  </a:lnTo>
                  <a:lnTo>
                    <a:pt x="4734687" y="326771"/>
                  </a:lnTo>
                  <a:lnTo>
                    <a:pt x="4732401" y="325374"/>
                  </a:lnTo>
                  <a:lnTo>
                    <a:pt x="4731004" y="323596"/>
                  </a:lnTo>
                  <a:lnTo>
                    <a:pt x="4729734" y="321945"/>
                  </a:lnTo>
                  <a:lnTo>
                    <a:pt x="4728972" y="320039"/>
                  </a:lnTo>
                  <a:lnTo>
                    <a:pt x="4728972" y="317754"/>
                  </a:lnTo>
                  <a:lnTo>
                    <a:pt x="4728972" y="19812"/>
                  </a:lnTo>
                  <a:lnTo>
                    <a:pt x="4728972" y="17525"/>
                  </a:lnTo>
                  <a:lnTo>
                    <a:pt x="4729734" y="15621"/>
                  </a:lnTo>
                  <a:lnTo>
                    <a:pt x="4750816" y="6731"/>
                  </a:lnTo>
                  <a:lnTo>
                    <a:pt x="4756150" y="6096"/>
                  </a:lnTo>
                  <a:lnTo>
                    <a:pt x="4763008" y="5714"/>
                  </a:lnTo>
                  <a:lnTo>
                    <a:pt x="4771263" y="5714"/>
                  </a:lnTo>
                  <a:close/>
                </a:path>
                <a:path w="5454650" h="337184">
                  <a:moveTo>
                    <a:pt x="3402203" y="5714"/>
                  </a:moveTo>
                  <a:lnTo>
                    <a:pt x="3410457" y="5714"/>
                  </a:lnTo>
                  <a:lnTo>
                    <a:pt x="3417316" y="5969"/>
                  </a:lnTo>
                  <a:lnTo>
                    <a:pt x="3422650" y="6604"/>
                  </a:lnTo>
                  <a:lnTo>
                    <a:pt x="3427984" y="7112"/>
                  </a:lnTo>
                  <a:lnTo>
                    <a:pt x="3442335" y="13208"/>
                  </a:lnTo>
                  <a:lnTo>
                    <a:pt x="3443731" y="14859"/>
                  </a:lnTo>
                  <a:lnTo>
                    <a:pt x="3444366" y="16890"/>
                  </a:lnTo>
                  <a:lnTo>
                    <a:pt x="3444366" y="19050"/>
                  </a:lnTo>
                  <a:lnTo>
                    <a:pt x="3444366" y="187833"/>
                  </a:lnTo>
                  <a:lnTo>
                    <a:pt x="3449447" y="231901"/>
                  </a:lnTo>
                  <a:lnTo>
                    <a:pt x="3478656" y="261874"/>
                  </a:lnTo>
                  <a:lnTo>
                    <a:pt x="3486150" y="263525"/>
                  </a:lnTo>
                  <a:lnTo>
                    <a:pt x="3494659" y="263525"/>
                  </a:lnTo>
                  <a:lnTo>
                    <a:pt x="3535156" y="245288"/>
                  </a:lnTo>
                  <a:lnTo>
                    <a:pt x="3561588" y="217677"/>
                  </a:lnTo>
                  <a:lnTo>
                    <a:pt x="3561588" y="19050"/>
                  </a:lnTo>
                  <a:lnTo>
                    <a:pt x="3561588" y="16890"/>
                  </a:lnTo>
                  <a:lnTo>
                    <a:pt x="3583051" y="6604"/>
                  </a:lnTo>
                  <a:lnTo>
                    <a:pt x="3588385" y="5969"/>
                  </a:lnTo>
                  <a:lnTo>
                    <a:pt x="3595116" y="5714"/>
                  </a:lnTo>
                  <a:lnTo>
                    <a:pt x="3603498" y="5714"/>
                  </a:lnTo>
                  <a:lnTo>
                    <a:pt x="3611753" y="5714"/>
                  </a:lnTo>
                  <a:lnTo>
                    <a:pt x="3618484" y="5969"/>
                  </a:lnTo>
                  <a:lnTo>
                    <a:pt x="3623817" y="6604"/>
                  </a:lnTo>
                  <a:lnTo>
                    <a:pt x="3629279" y="7112"/>
                  </a:lnTo>
                  <a:lnTo>
                    <a:pt x="3643249" y="13208"/>
                  </a:lnTo>
                  <a:lnTo>
                    <a:pt x="3644645" y="14859"/>
                  </a:lnTo>
                  <a:lnTo>
                    <a:pt x="3645280" y="16890"/>
                  </a:lnTo>
                  <a:lnTo>
                    <a:pt x="3645280" y="19050"/>
                  </a:lnTo>
                  <a:lnTo>
                    <a:pt x="3645280" y="317754"/>
                  </a:lnTo>
                  <a:lnTo>
                    <a:pt x="3645280" y="320039"/>
                  </a:lnTo>
                  <a:lnTo>
                    <a:pt x="3644773" y="321945"/>
                  </a:lnTo>
                  <a:lnTo>
                    <a:pt x="3643629" y="323596"/>
                  </a:lnTo>
                  <a:lnTo>
                    <a:pt x="3642487" y="325374"/>
                  </a:lnTo>
                  <a:lnTo>
                    <a:pt x="3640581" y="326771"/>
                  </a:lnTo>
                  <a:lnTo>
                    <a:pt x="3637788" y="327787"/>
                  </a:lnTo>
                  <a:lnTo>
                    <a:pt x="3634993" y="328930"/>
                  </a:lnTo>
                  <a:lnTo>
                    <a:pt x="3631311" y="329819"/>
                  </a:lnTo>
                  <a:lnTo>
                    <a:pt x="3626739" y="330326"/>
                  </a:lnTo>
                  <a:lnTo>
                    <a:pt x="3622166" y="330962"/>
                  </a:lnTo>
                  <a:lnTo>
                    <a:pt x="3616325" y="331215"/>
                  </a:lnTo>
                  <a:lnTo>
                    <a:pt x="3609466" y="331215"/>
                  </a:lnTo>
                  <a:lnTo>
                    <a:pt x="3602101" y="331215"/>
                  </a:lnTo>
                  <a:lnTo>
                    <a:pt x="3596131" y="330962"/>
                  </a:lnTo>
                  <a:lnTo>
                    <a:pt x="3591560" y="330326"/>
                  </a:lnTo>
                  <a:lnTo>
                    <a:pt x="3586988" y="329819"/>
                  </a:lnTo>
                  <a:lnTo>
                    <a:pt x="3583304" y="328930"/>
                  </a:lnTo>
                  <a:lnTo>
                    <a:pt x="3580638" y="327787"/>
                  </a:lnTo>
                  <a:lnTo>
                    <a:pt x="3577970" y="326771"/>
                  </a:lnTo>
                  <a:lnTo>
                    <a:pt x="3576066" y="325374"/>
                  </a:lnTo>
                  <a:lnTo>
                    <a:pt x="3574923" y="323596"/>
                  </a:lnTo>
                  <a:lnTo>
                    <a:pt x="3573906" y="321945"/>
                  </a:lnTo>
                  <a:lnTo>
                    <a:pt x="3573272" y="320039"/>
                  </a:lnTo>
                  <a:lnTo>
                    <a:pt x="3573272" y="317754"/>
                  </a:lnTo>
                  <a:lnTo>
                    <a:pt x="3573272" y="283337"/>
                  </a:lnTo>
                  <a:lnTo>
                    <a:pt x="3535642" y="315948"/>
                  </a:lnTo>
                  <a:lnTo>
                    <a:pt x="3496833" y="333533"/>
                  </a:lnTo>
                  <a:lnTo>
                    <a:pt x="3469766" y="336931"/>
                  </a:lnTo>
                  <a:lnTo>
                    <a:pt x="3455029" y="336292"/>
                  </a:lnTo>
                  <a:lnTo>
                    <a:pt x="3418078" y="326898"/>
                  </a:lnTo>
                  <a:lnTo>
                    <a:pt x="3384295" y="299338"/>
                  </a:lnTo>
                  <a:lnTo>
                    <a:pt x="3365880" y="259080"/>
                  </a:lnTo>
                  <a:lnTo>
                    <a:pt x="3360648" y="218289"/>
                  </a:lnTo>
                  <a:lnTo>
                    <a:pt x="3360292" y="201930"/>
                  </a:lnTo>
                  <a:lnTo>
                    <a:pt x="3360292" y="19050"/>
                  </a:lnTo>
                  <a:lnTo>
                    <a:pt x="3360292" y="16890"/>
                  </a:lnTo>
                  <a:lnTo>
                    <a:pt x="3360928" y="14859"/>
                  </a:lnTo>
                  <a:lnTo>
                    <a:pt x="3362198" y="13208"/>
                  </a:lnTo>
                  <a:lnTo>
                    <a:pt x="3363341" y="11557"/>
                  </a:lnTo>
                  <a:lnTo>
                    <a:pt x="3381882" y="6604"/>
                  </a:lnTo>
                  <a:lnTo>
                    <a:pt x="3387343" y="5969"/>
                  </a:lnTo>
                  <a:lnTo>
                    <a:pt x="3394202" y="5714"/>
                  </a:lnTo>
                  <a:lnTo>
                    <a:pt x="3402203" y="5714"/>
                  </a:lnTo>
                  <a:close/>
                </a:path>
                <a:path w="5454650" h="337184">
                  <a:moveTo>
                    <a:pt x="257047" y="5714"/>
                  </a:moveTo>
                  <a:lnTo>
                    <a:pt x="266191" y="5714"/>
                  </a:lnTo>
                  <a:lnTo>
                    <a:pt x="273558" y="5969"/>
                  </a:lnTo>
                  <a:lnTo>
                    <a:pt x="279146" y="6604"/>
                  </a:lnTo>
                  <a:lnTo>
                    <a:pt x="284734" y="7112"/>
                  </a:lnTo>
                  <a:lnTo>
                    <a:pt x="299212" y="13208"/>
                  </a:lnTo>
                  <a:lnTo>
                    <a:pt x="300609" y="15112"/>
                  </a:lnTo>
                  <a:lnTo>
                    <a:pt x="301625" y="17399"/>
                  </a:lnTo>
                  <a:lnTo>
                    <a:pt x="302514" y="20065"/>
                  </a:lnTo>
                  <a:lnTo>
                    <a:pt x="370585" y="239395"/>
                  </a:lnTo>
                  <a:lnTo>
                    <a:pt x="372491" y="247776"/>
                  </a:lnTo>
                  <a:lnTo>
                    <a:pt x="374522" y="239395"/>
                  </a:lnTo>
                  <a:lnTo>
                    <a:pt x="441578" y="20065"/>
                  </a:lnTo>
                  <a:lnTo>
                    <a:pt x="442214" y="17399"/>
                  </a:lnTo>
                  <a:lnTo>
                    <a:pt x="443229" y="15112"/>
                  </a:lnTo>
                  <a:lnTo>
                    <a:pt x="444753" y="13208"/>
                  </a:lnTo>
                  <a:lnTo>
                    <a:pt x="446151" y="11302"/>
                  </a:lnTo>
                  <a:lnTo>
                    <a:pt x="448437" y="9906"/>
                  </a:lnTo>
                  <a:lnTo>
                    <a:pt x="451612" y="8889"/>
                  </a:lnTo>
                  <a:lnTo>
                    <a:pt x="454659" y="7874"/>
                  </a:lnTo>
                  <a:lnTo>
                    <a:pt x="458851" y="7112"/>
                  </a:lnTo>
                  <a:lnTo>
                    <a:pt x="464184" y="6604"/>
                  </a:lnTo>
                  <a:lnTo>
                    <a:pt x="469391" y="5969"/>
                  </a:lnTo>
                  <a:lnTo>
                    <a:pt x="476250" y="5714"/>
                  </a:lnTo>
                  <a:lnTo>
                    <a:pt x="484759" y="5714"/>
                  </a:lnTo>
                  <a:lnTo>
                    <a:pt x="493014" y="5714"/>
                  </a:lnTo>
                  <a:lnTo>
                    <a:pt x="499745" y="5969"/>
                  </a:lnTo>
                  <a:lnTo>
                    <a:pt x="504952" y="6350"/>
                  </a:lnTo>
                  <a:lnTo>
                    <a:pt x="510285" y="6858"/>
                  </a:lnTo>
                  <a:lnTo>
                    <a:pt x="514350" y="7620"/>
                  </a:lnTo>
                  <a:lnTo>
                    <a:pt x="517271" y="8762"/>
                  </a:lnTo>
                  <a:lnTo>
                    <a:pt x="520065" y="9779"/>
                  </a:lnTo>
                  <a:lnTo>
                    <a:pt x="522097" y="11175"/>
                  </a:lnTo>
                  <a:lnTo>
                    <a:pt x="523240" y="12954"/>
                  </a:lnTo>
                  <a:lnTo>
                    <a:pt x="524383" y="14605"/>
                  </a:lnTo>
                  <a:lnTo>
                    <a:pt x="524891" y="16510"/>
                  </a:lnTo>
                  <a:lnTo>
                    <a:pt x="524891" y="18796"/>
                  </a:lnTo>
                  <a:lnTo>
                    <a:pt x="524891" y="19938"/>
                  </a:lnTo>
                  <a:lnTo>
                    <a:pt x="524891" y="21209"/>
                  </a:lnTo>
                  <a:lnTo>
                    <a:pt x="524764" y="22733"/>
                  </a:lnTo>
                  <a:lnTo>
                    <a:pt x="524637" y="24384"/>
                  </a:lnTo>
                  <a:lnTo>
                    <a:pt x="524383" y="26035"/>
                  </a:lnTo>
                  <a:lnTo>
                    <a:pt x="524128" y="27939"/>
                  </a:lnTo>
                  <a:lnTo>
                    <a:pt x="523747" y="29845"/>
                  </a:lnTo>
                  <a:lnTo>
                    <a:pt x="523240" y="32004"/>
                  </a:lnTo>
                  <a:lnTo>
                    <a:pt x="522732" y="34544"/>
                  </a:lnTo>
                  <a:lnTo>
                    <a:pt x="522223" y="36957"/>
                  </a:lnTo>
                  <a:lnTo>
                    <a:pt x="521462" y="39750"/>
                  </a:lnTo>
                  <a:lnTo>
                    <a:pt x="520572" y="42925"/>
                  </a:lnTo>
                  <a:lnTo>
                    <a:pt x="430784" y="313055"/>
                  </a:lnTo>
                  <a:lnTo>
                    <a:pt x="429641" y="316864"/>
                  </a:lnTo>
                  <a:lnTo>
                    <a:pt x="416941" y="327787"/>
                  </a:lnTo>
                  <a:lnTo>
                    <a:pt x="412622" y="329184"/>
                  </a:lnTo>
                  <a:lnTo>
                    <a:pt x="369823" y="331215"/>
                  </a:lnTo>
                  <a:lnTo>
                    <a:pt x="361370" y="331166"/>
                  </a:lnTo>
                  <a:lnTo>
                    <a:pt x="323341" y="327533"/>
                  </a:lnTo>
                  <a:lnTo>
                    <a:pt x="314071" y="321945"/>
                  </a:lnTo>
                  <a:lnTo>
                    <a:pt x="312166" y="319659"/>
                  </a:lnTo>
                  <a:lnTo>
                    <a:pt x="310769" y="316738"/>
                  </a:lnTo>
                  <a:lnTo>
                    <a:pt x="309626" y="313055"/>
                  </a:lnTo>
                  <a:lnTo>
                    <a:pt x="219837" y="42925"/>
                  </a:lnTo>
                  <a:lnTo>
                    <a:pt x="218566" y="38354"/>
                  </a:lnTo>
                  <a:lnTo>
                    <a:pt x="217423" y="34417"/>
                  </a:lnTo>
                  <a:lnTo>
                    <a:pt x="216662" y="30861"/>
                  </a:lnTo>
                  <a:lnTo>
                    <a:pt x="215900" y="27305"/>
                  </a:lnTo>
                  <a:lnTo>
                    <a:pt x="215391" y="24637"/>
                  </a:lnTo>
                  <a:lnTo>
                    <a:pt x="215391" y="23113"/>
                  </a:lnTo>
                  <a:lnTo>
                    <a:pt x="215265" y="21589"/>
                  </a:lnTo>
                  <a:lnTo>
                    <a:pt x="215138" y="20065"/>
                  </a:lnTo>
                  <a:lnTo>
                    <a:pt x="215138" y="18796"/>
                  </a:lnTo>
                  <a:lnTo>
                    <a:pt x="215138" y="16510"/>
                  </a:lnTo>
                  <a:lnTo>
                    <a:pt x="215772" y="14605"/>
                  </a:lnTo>
                  <a:lnTo>
                    <a:pt x="217042" y="12954"/>
                  </a:lnTo>
                  <a:lnTo>
                    <a:pt x="218185" y="11175"/>
                  </a:lnTo>
                  <a:lnTo>
                    <a:pt x="220472" y="9779"/>
                  </a:lnTo>
                  <a:lnTo>
                    <a:pt x="223520" y="8762"/>
                  </a:lnTo>
                  <a:lnTo>
                    <a:pt x="226695" y="7620"/>
                  </a:lnTo>
                  <a:lnTo>
                    <a:pt x="231013" y="6858"/>
                  </a:lnTo>
                  <a:lnTo>
                    <a:pt x="236473" y="6350"/>
                  </a:lnTo>
                  <a:lnTo>
                    <a:pt x="241934" y="5969"/>
                  </a:lnTo>
                  <a:lnTo>
                    <a:pt x="248792" y="5714"/>
                  </a:lnTo>
                  <a:lnTo>
                    <a:pt x="257047" y="5714"/>
                  </a:lnTo>
                  <a:close/>
                </a:path>
                <a:path w="5454650" h="337184">
                  <a:moveTo>
                    <a:pt x="4574794" y="381"/>
                  </a:moveTo>
                  <a:lnTo>
                    <a:pt x="4617720" y="6350"/>
                  </a:lnTo>
                  <a:lnTo>
                    <a:pt x="4625213" y="9017"/>
                  </a:lnTo>
                  <a:lnTo>
                    <a:pt x="4632706" y="11684"/>
                  </a:lnTo>
                  <a:lnTo>
                    <a:pt x="4657852" y="26797"/>
                  </a:lnTo>
                  <a:lnTo>
                    <a:pt x="4660265" y="29210"/>
                  </a:lnTo>
                  <a:lnTo>
                    <a:pt x="4665345" y="39497"/>
                  </a:lnTo>
                  <a:lnTo>
                    <a:pt x="4665980" y="42163"/>
                  </a:lnTo>
                  <a:lnTo>
                    <a:pt x="4666361" y="45465"/>
                  </a:lnTo>
                  <a:lnTo>
                    <a:pt x="4666742" y="49402"/>
                  </a:lnTo>
                  <a:lnTo>
                    <a:pt x="4666995" y="53339"/>
                  </a:lnTo>
                  <a:lnTo>
                    <a:pt x="4667250" y="58038"/>
                  </a:lnTo>
                  <a:lnTo>
                    <a:pt x="4667250" y="63626"/>
                  </a:lnTo>
                  <a:lnTo>
                    <a:pt x="4658741" y="98806"/>
                  </a:lnTo>
                  <a:lnTo>
                    <a:pt x="4655185" y="98806"/>
                  </a:lnTo>
                  <a:lnTo>
                    <a:pt x="4651375" y="98806"/>
                  </a:lnTo>
                  <a:lnTo>
                    <a:pt x="4647311" y="97282"/>
                  </a:lnTo>
                  <a:lnTo>
                    <a:pt x="4643120" y="94107"/>
                  </a:lnTo>
                  <a:lnTo>
                    <a:pt x="4638802" y="90932"/>
                  </a:lnTo>
                  <a:lnTo>
                    <a:pt x="4633849" y="87502"/>
                  </a:lnTo>
                  <a:lnTo>
                    <a:pt x="4628007" y="83693"/>
                  </a:lnTo>
                  <a:lnTo>
                    <a:pt x="4622165" y="79883"/>
                  </a:lnTo>
                  <a:lnTo>
                    <a:pt x="4578477" y="68707"/>
                  </a:lnTo>
                  <a:lnTo>
                    <a:pt x="4563046" y="70280"/>
                  </a:lnTo>
                  <a:lnTo>
                    <a:pt x="4528185" y="93980"/>
                  </a:lnTo>
                  <a:lnTo>
                    <a:pt x="4511879" y="145147"/>
                  </a:lnTo>
                  <a:lnTo>
                    <a:pt x="4510786" y="168148"/>
                  </a:lnTo>
                  <a:lnTo>
                    <a:pt x="4511069" y="179814"/>
                  </a:lnTo>
                  <a:lnTo>
                    <a:pt x="4517610" y="219477"/>
                  </a:lnTo>
                  <a:lnTo>
                    <a:pt x="4537694" y="252285"/>
                  </a:lnTo>
                  <a:lnTo>
                    <a:pt x="4579493" y="266192"/>
                  </a:lnTo>
                  <a:lnTo>
                    <a:pt x="4587873" y="265878"/>
                  </a:lnTo>
                  <a:lnTo>
                    <a:pt x="4625086" y="253746"/>
                  </a:lnTo>
                  <a:lnTo>
                    <a:pt x="4631436" y="249427"/>
                  </a:lnTo>
                  <a:lnTo>
                    <a:pt x="4637659" y="245237"/>
                  </a:lnTo>
                  <a:lnTo>
                    <a:pt x="4642866" y="241426"/>
                  </a:lnTo>
                  <a:lnTo>
                    <a:pt x="4647057" y="237871"/>
                  </a:lnTo>
                  <a:lnTo>
                    <a:pt x="4651375" y="234442"/>
                  </a:lnTo>
                  <a:lnTo>
                    <a:pt x="4654931" y="232790"/>
                  </a:lnTo>
                  <a:lnTo>
                    <a:pt x="4657852" y="232790"/>
                  </a:lnTo>
                  <a:lnTo>
                    <a:pt x="4659884" y="232790"/>
                  </a:lnTo>
                  <a:lnTo>
                    <a:pt x="4661535" y="233299"/>
                  </a:lnTo>
                  <a:lnTo>
                    <a:pt x="4662805" y="234442"/>
                  </a:lnTo>
                  <a:lnTo>
                    <a:pt x="4664202" y="235585"/>
                  </a:lnTo>
                  <a:lnTo>
                    <a:pt x="4665218" y="237617"/>
                  </a:lnTo>
                  <a:lnTo>
                    <a:pt x="4665980" y="240664"/>
                  </a:lnTo>
                  <a:lnTo>
                    <a:pt x="4666869" y="243586"/>
                  </a:lnTo>
                  <a:lnTo>
                    <a:pt x="4667377" y="247523"/>
                  </a:lnTo>
                  <a:lnTo>
                    <a:pt x="4667885" y="252222"/>
                  </a:lnTo>
                  <a:lnTo>
                    <a:pt x="4668266" y="256794"/>
                  </a:lnTo>
                  <a:lnTo>
                    <a:pt x="4668520" y="262889"/>
                  </a:lnTo>
                  <a:lnTo>
                    <a:pt x="4668520" y="270256"/>
                  </a:lnTo>
                  <a:lnTo>
                    <a:pt x="4668520" y="276098"/>
                  </a:lnTo>
                  <a:lnTo>
                    <a:pt x="4668393" y="280924"/>
                  </a:lnTo>
                  <a:lnTo>
                    <a:pt x="4668012" y="284861"/>
                  </a:lnTo>
                  <a:lnTo>
                    <a:pt x="4667758" y="288671"/>
                  </a:lnTo>
                  <a:lnTo>
                    <a:pt x="4664710" y="301244"/>
                  </a:lnTo>
                  <a:lnTo>
                    <a:pt x="4663948" y="302895"/>
                  </a:lnTo>
                  <a:lnTo>
                    <a:pt x="4662170" y="305054"/>
                  </a:lnTo>
                  <a:lnTo>
                    <a:pt x="4659503" y="307594"/>
                  </a:lnTo>
                  <a:lnTo>
                    <a:pt x="4656836" y="310134"/>
                  </a:lnTo>
                  <a:lnTo>
                    <a:pt x="4617356" y="328918"/>
                  </a:lnTo>
                  <a:lnTo>
                    <a:pt x="4574440" y="336383"/>
                  </a:lnTo>
                  <a:lnTo>
                    <a:pt x="4566793" y="336550"/>
                  </a:lnTo>
                  <a:lnTo>
                    <a:pt x="4550030" y="335883"/>
                  </a:lnTo>
                  <a:lnTo>
                    <a:pt x="4505579" y="325882"/>
                  </a:lnTo>
                  <a:lnTo>
                    <a:pt x="4470467" y="303968"/>
                  </a:lnTo>
                  <a:lnTo>
                    <a:pt x="4445095" y="270986"/>
                  </a:lnTo>
                  <a:lnTo>
                    <a:pt x="4429623" y="227480"/>
                  </a:lnTo>
                  <a:lnTo>
                    <a:pt x="4424426" y="174117"/>
                  </a:lnTo>
                  <a:lnTo>
                    <a:pt x="4425136" y="152475"/>
                  </a:lnTo>
                  <a:lnTo>
                    <a:pt x="4430748" y="113716"/>
                  </a:lnTo>
                  <a:lnTo>
                    <a:pt x="4449048" y="66738"/>
                  </a:lnTo>
                  <a:lnTo>
                    <a:pt x="4477446" y="32492"/>
                  </a:lnTo>
                  <a:lnTo>
                    <a:pt x="4514469" y="10668"/>
                  </a:lnTo>
                  <a:lnTo>
                    <a:pt x="4558724" y="1023"/>
                  </a:lnTo>
                  <a:lnTo>
                    <a:pt x="4574794" y="381"/>
                  </a:lnTo>
                  <a:close/>
                </a:path>
                <a:path w="5454650" h="337184">
                  <a:moveTo>
                    <a:pt x="1563370" y="381"/>
                  </a:moveTo>
                  <a:lnTo>
                    <a:pt x="1606296" y="6350"/>
                  </a:lnTo>
                  <a:lnTo>
                    <a:pt x="1613789" y="9017"/>
                  </a:lnTo>
                  <a:lnTo>
                    <a:pt x="1621282" y="11684"/>
                  </a:lnTo>
                  <a:lnTo>
                    <a:pt x="1646427" y="26797"/>
                  </a:lnTo>
                  <a:lnTo>
                    <a:pt x="1648840" y="29210"/>
                  </a:lnTo>
                  <a:lnTo>
                    <a:pt x="1650619" y="31369"/>
                  </a:lnTo>
                  <a:lnTo>
                    <a:pt x="1651635" y="33020"/>
                  </a:lnTo>
                  <a:lnTo>
                    <a:pt x="1652651" y="34671"/>
                  </a:lnTo>
                  <a:lnTo>
                    <a:pt x="1653413" y="36830"/>
                  </a:lnTo>
                  <a:lnTo>
                    <a:pt x="1653921" y="39497"/>
                  </a:lnTo>
                  <a:lnTo>
                    <a:pt x="1654556" y="42163"/>
                  </a:lnTo>
                  <a:lnTo>
                    <a:pt x="1654937" y="45465"/>
                  </a:lnTo>
                  <a:lnTo>
                    <a:pt x="1655317" y="49402"/>
                  </a:lnTo>
                  <a:lnTo>
                    <a:pt x="1655572" y="53339"/>
                  </a:lnTo>
                  <a:lnTo>
                    <a:pt x="1655826" y="58038"/>
                  </a:lnTo>
                  <a:lnTo>
                    <a:pt x="1655826" y="63626"/>
                  </a:lnTo>
                  <a:lnTo>
                    <a:pt x="1647316" y="98806"/>
                  </a:lnTo>
                  <a:lnTo>
                    <a:pt x="1643761" y="98806"/>
                  </a:lnTo>
                  <a:lnTo>
                    <a:pt x="1639951" y="98806"/>
                  </a:lnTo>
                  <a:lnTo>
                    <a:pt x="1635887" y="97282"/>
                  </a:lnTo>
                  <a:lnTo>
                    <a:pt x="1631696" y="94107"/>
                  </a:lnTo>
                  <a:lnTo>
                    <a:pt x="1627377" y="90932"/>
                  </a:lnTo>
                  <a:lnTo>
                    <a:pt x="1622425" y="87502"/>
                  </a:lnTo>
                  <a:lnTo>
                    <a:pt x="1616583" y="83693"/>
                  </a:lnTo>
                  <a:lnTo>
                    <a:pt x="1610741" y="79883"/>
                  </a:lnTo>
                  <a:lnTo>
                    <a:pt x="1567053" y="68707"/>
                  </a:lnTo>
                  <a:lnTo>
                    <a:pt x="1551622" y="70280"/>
                  </a:lnTo>
                  <a:lnTo>
                    <a:pt x="1516761" y="93980"/>
                  </a:lnTo>
                  <a:lnTo>
                    <a:pt x="1500455" y="145147"/>
                  </a:lnTo>
                  <a:lnTo>
                    <a:pt x="1499362" y="168148"/>
                  </a:lnTo>
                  <a:lnTo>
                    <a:pt x="1499645" y="179814"/>
                  </a:lnTo>
                  <a:lnTo>
                    <a:pt x="1506186" y="219477"/>
                  </a:lnTo>
                  <a:lnTo>
                    <a:pt x="1526270" y="252285"/>
                  </a:lnTo>
                  <a:lnTo>
                    <a:pt x="1568069" y="266192"/>
                  </a:lnTo>
                  <a:lnTo>
                    <a:pt x="1576449" y="265878"/>
                  </a:lnTo>
                  <a:lnTo>
                    <a:pt x="1613662" y="253746"/>
                  </a:lnTo>
                  <a:lnTo>
                    <a:pt x="1620012" y="249427"/>
                  </a:lnTo>
                  <a:lnTo>
                    <a:pt x="1626235" y="245237"/>
                  </a:lnTo>
                  <a:lnTo>
                    <a:pt x="1631441" y="241426"/>
                  </a:lnTo>
                  <a:lnTo>
                    <a:pt x="1635633" y="237871"/>
                  </a:lnTo>
                  <a:lnTo>
                    <a:pt x="1639951" y="234442"/>
                  </a:lnTo>
                  <a:lnTo>
                    <a:pt x="1643507" y="232790"/>
                  </a:lnTo>
                  <a:lnTo>
                    <a:pt x="1646427" y="232790"/>
                  </a:lnTo>
                  <a:lnTo>
                    <a:pt x="1648460" y="232790"/>
                  </a:lnTo>
                  <a:lnTo>
                    <a:pt x="1650111" y="233299"/>
                  </a:lnTo>
                  <a:lnTo>
                    <a:pt x="1651381" y="234442"/>
                  </a:lnTo>
                  <a:lnTo>
                    <a:pt x="1652777" y="235585"/>
                  </a:lnTo>
                  <a:lnTo>
                    <a:pt x="1653794" y="237617"/>
                  </a:lnTo>
                  <a:lnTo>
                    <a:pt x="1654556" y="240664"/>
                  </a:lnTo>
                  <a:lnTo>
                    <a:pt x="1655445" y="243586"/>
                  </a:lnTo>
                  <a:lnTo>
                    <a:pt x="1655952" y="247523"/>
                  </a:lnTo>
                  <a:lnTo>
                    <a:pt x="1656461" y="252222"/>
                  </a:lnTo>
                  <a:lnTo>
                    <a:pt x="1656841" y="256794"/>
                  </a:lnTo>
                  <a:lnTo>
                    <a:pt x="1657096" y="262889"/>
                  </a:lnTo>
                  <a:lnTo>
                    <a:pt x="1657096" y="270256"/>
                  </a:lnTo>
                  <a:lnTo>
                    <a:pt x="1657096" y="276098"/>
                  </a:lnTo>
                  <a:lnTo>
                    <a:pt x="1656969" y="280924"/>
                  </a:lnTo>
                  <a:lnTo>
                    <a:pt x="1656588" y="284861"/>
                  </a:lnTo>
                  <a:lnTo>
                    <a:pt x="1656334" y="288671"/>
                  </a:lnTo>
                  <a:lnTo>
                    <a:pt x="1653286" y="301244"/>
                  </a:lnTo>
                  <a:lnTo>
                    <a:pt x="1652524" y="302895"/>
                  </a:lnTo>
                  <a:lnTo>
                    <a:pt x="1650746" y="305054"/>
                  </a:lnTo>
                  <a:lnTo>
                    <a:pt x="1648078" y="307594"/>
                  </a:lnTo>
                  <a:lnTo>
                    <a:pt x="1645412" y="310134"/>
                  </a:lnTo>
                  <a:lnTo>
                    <a:pt x="1605932" y="328918"/>
                  </a:lnTo>
                  <a:lnTo>
                    <a:pt x="1563016" y="336383"/>
                  </a:lnTo>
                  <a:lnTo>
                    <a:pt x="1555369" y="336550"/>
                  </a:lnTo>
                  <a:lnTo>
                    <a:pt x="1538606" y="335883"/>
                  </a:lnTo>
                  <a:lnTo>
                    <a:pt x="1494155" y="325882"/>
                  </a:lnTo>
                  <a:lnTo>
                    <a:pt x="1459043" y="303968"/>
                  </a:lnTo>
                  <a:lnTo>
                    <a:pt x="1433671" y="270986"/>
                  </a:lnTo>
                  <a:lnTo>
                    <a:pt x="1418199" y="227480"/>
                  </a:lnTo>
                  <a:lnTo>
                    <a:pt x="1413002" y="174117"/>
                  </a:lnTo>
                  <a:lnTo>
                    <a:pt x="1413712" y="152475"/>
                  </a:lnTo>
                  <a:lnTo>
                    <a:pt x="1419324" y="113716"/>
                  </a:lnTo>
                  <a:lnTo>
                    <a:pt x="1437624" y="66738"/>
                  </a:lnTo>
                  <a:lnTo>
                    <a:pt x="1466022" y="32492"/>
                  </a:lnTo>
                  <a:lnTo>
                    <a:pt x="1503045" y="10668"/>
                  </a:lnTo>
                  <a:lnTo>
                    <a:pt x="1547300" y="1023"/>
                  </a:lnTo>
                  <a:lnTo>
                    <a:pt x="1563370" y="381"/>
                  </a:lnTo>
                  <a:close/>
                </a:path>
                <a:path w="5454650" h="337184">
                  <a:moveTo>
                    <a:pt x="5349620" y="0"/>
                  </a:moveTo>
                  <a:lnTo>
                    <a:pt x="5393690" y="5080"/>
                  </a:lnTo>
                  <a:lnTo>
                    <a:pt x="5418963" y="13588"/>
                  </a:lnTo>
                  <a:lnTo>
                    <a:pt x="5423789" y="15875"/>
                  </a:lnTo>
                  <a:lnTo>
                    <a:pt x="5433948" y="24637"/>
                  </a:lnTo>
                  <a:lnTo>
                    <a:pt x="5434965" y="26288"/>
                  </a:lnTo>
                  <a:lnTo>
                    <a:pt x="5435599" y="28321"/>
                  </a:lnTo>
                  <a:lnTo>
                    <a:pt x="5435981" y="30607"/>
                  </a:lnTo>
                  <a:lnTo>
                    <a:pt x="5436489" y="33020"/>
                  </a:lnTo>
                  <a:lnTo>
                    <a:pt x="5436870" y="35940"/>
                  </a:lnTo>
                  <a:lnTo>
                    <a:pt x="5437250" y="39370"/>
                  </a:lnTo>
                  <a:lnTo>
                    <a:pt x="5437505" y="42799"/>
                  </a:lnTo>
                  <a:lnTo>
                    <a:pt x="5437632" y="47117"/>
                  </a:lnTo>
                  <a:lnTo>
                    <a:pt x="5437632" y="52197"/>
                  </a:lnTo>
                  <a:lnTo>
                    <a:pt x="5437632" y="58293"/>
                  </a:lnTo>
                  <a:lnTo>
                    <a:pt x="5432297" y="80518"/>
                  </a:lnTo>
                  <a:lnTo>
                    <a:pt x="5431028" y="81280"/>
                  </a:lnTo>
                  <a:lnTo>
                    <a:pt x="5429376" y="81661"/>
                  </a:lnTo>
                  <a:lnTo>
                    <a:pt x="5427598" y="81661"/>
                  </a:lnTo>
                  <a:lnTo>
                    <a:pt x="5425694" y="81661"/>
                  </a:lnTo>
                  <a:lnTo>
                    <a:pt x="5422519" y="80518"/>
                  </a:lnTo>
                  <a:lnTo>
                    <a:pt x="5418328" y="78232"/>
                  </a:lnTo>
                  <a:lnTo>
                    <a:pt x="5414010" y="75819"/>
                  </a:lnTo>
                  <a:lnTo>
                    <a:pt x="5408675" y="73406"/>
                  </a:lnTo>
                  <a:lnTo>
                    <a:pt x="5366797" y="60483"/>
                  </a:lnTo>
                  <a:lnTo>
                    <a:pt x="5351653" y="59562"/>
                  </a:lnTo>
                  <a:lnTo>
                    <a:pt x="5344033" y="59562"/>
                  </a:lnTo>
                  <a:lnTo>
                    <a:pt x="5318124" y="68707"/>
                  </a:lnTo>
                  <a:lnTo>
                    <a:pt x="5314569" y="71500"/>
                  </a:lnTo>
                  <a:lnTo>
                    <a:pt x="5311901" y="74930"/>
                  </a:lnTo>
                  <a:lnTo>
                    <a:pt x="5310123" y="78867"/>
                  </a:lnTo>
                  <a:lnTo>
                    <a:pt x="5308345" y="82804"/>
                  </a:lnTo>
                  <a:lnTo>
                    <a:pt x="5307457" y="86995"/>
                  </a:lnTo>
                  <a:lnTo>
                    <a:pt x="5307457" y="91439"/>
                  </a:lnTo>
                  <a:lnTo>
                    <a:pt x="5307457" y="98298"/>
                  </a:lnTo>
                  <a:lnTo>
                    <a:pt x="5309489" y="104139"/>
                  </a:lnTo>
                  <a:lnTo>
                    <a:pt x="5313807" y="108838"/>
                  </a:lnTo>
                  <a:lnTo>
                    <a:pt x="5317997" y="113537"/>
                  </a:lnTo>
                  <a:lnTo>
                    <a:pt x="5354193" y="131318"/>
                  </a:lnTo>
                  <a:lnTo>
                    <a:pt x="5360791" y="133673"/>
                  </a:lnTo>
                  <a:lnTo>
                    <a:pt x="5367448" y="136159"/>
                  </a:lnTo>
                  <a:lnTo>
                    <a:pt x="5407660" y="154432"/>
                  </a:lnTo>
                  <a:lnTo>
                    <a:pt x="5440711" y="184245"/>
                  </a:lnTo>
                  <a:lnTo>
                    <a:pt x="5454011" y="223569"/>
                  </a:lnTo>
                  <a:lnTo>
                    <a:pt x="5454395" y="233425"/>
                  </a:lnTo>
                  <a:lnTo>
                    <a:pt x="5453800" y="245735"/>
                  </a:lnTo>
                  <a:lnTo>
                    <a:pt x="5439610" y="287569"/>
                  </a:lnTo>
                  <a:lnTo>
                    <a:pt x="5408856" y="316914"/>
                  </a:lnTo>
                  <a:lnTo>
                    <a:pt x="5364634" y="333234"/>
                  </a:lnTo>
                  <a:lnTo>
                    <a:pt x="5325237" y="336931"/>
                  </a:lnTo>
                  <a:lnTo>
                    <a:pt x="5316950" y="336766"/>
                  </a:lnTo>
                  <a:lnTo>
                    <a:pt x="5278770" y="331549"/>
                  </a:lnTo>
                  <a:lnTo>
                    <a:pt x="5245862" y="320167"/>
                  </a:lnTo>
                  <a:lnTo>
                    <a:pt x="5240400" y="317500"/>
                  </a:lnTo>
                  <a:lnTo>
                    <a:pt x="5236591" y="314960"/>
                  </a:lnTo>
                  <a:lnTo>
                    <a:pt x="5234050" y="312547"/>
                  </a:lnTo>
                  <a:lnTo>
                    <a:pt x="5231638" y="310261"/>
                  </a:lnTo>
                  <a:lnTo>
                    <a:pt x="5229733" y="306577"/>
                  </a:lnTo>
                  <a:lnTo>
                    <a:pt x="5228463" y="301498"/>
                  </a:lnTo>
                  <a:lnTo>
                    <a:pt x="5227066" y="296545"/>
                  </a:lnTo>
                  <a:lnTo>
                    <a:pt x="5226431" y="289051"/>
                  </a:lnTo>
                  <a:lnTo>
                    <a:pt x="5226431" y="279273"/>
                  </a:lnTo>
                  <a:lnTo>
                    <a:pt x="5226431" y="272796"/>
                  </a:lnTo>
                  <a:lnTo>
                    <a:pt x="5226558" y="267588"/>
                  </a:lnTo>
                  <a:lnTo>
                    <a:pt x="5227066" y="263779"/>
                  </a:lnTo>
                  <a:lnTo>
                    <a:pt x="5227446" y="259842"/>
                  </a:lnTo>
                  <a:lnTo>
                    <a:pt x="5228209" y="256667"/>
                  </a:lnTo>
                  <a:lnTo>
                    <a:pt x="5229097" y="254381"/>
                  </a:lnTo>
                  <a:lnTo>
                    <a:pt x="5229987" y="251968"/>
                  </a:lnTo>
                  <a:lnTo>
                    <a:pt x="5231130" y="250444"/>
                  </a:lnTo>
                  <a:lnTo>
                    <a:pt x="5232399" y="249682"/>
                  </a:lnTo>
                  <a:lnTo>
                    <a:pt x="5233796" y="248920"/>
                  </a:lnTo>
                  <a:lnTo>
                    <a:pt x="5235447" y="248538"/>
                  </a:lnTo>
                  <a:lnTo>
                    <a:pt x="5237480" y="248538"/>
                  </a:lnTo>
                  <a:lnTo>
                    <a:pt x="5239893" y="248538"/>
                  </a:lnTo>
                  <a:lnTo>
                    <a:pt x="5243575" y="249936"/>
                  </a:lnTo>
                  <a:lnTo>
                    <a:pt x="5248274" y="252730"/>
                  </a:lnTo>
                  <a:lnTo>
                    <a:pt x="5253100" y="255397"/>
                  </a:lnTo>
                  <a:lnTo>
                    <a:pt x="5291200" y="271272"/>
                  </a:lnTo>
                  <a:lnTo>
                    <a:pt x="5323459" y="275589"/>
                  </a:lnTo>
                  <a:lnTo>
                    <a:pt x="5331079" y="275589"/>
                  </a:lnTo>
                  <a:lnTo>
                    <a:pt x="5359145" y="266573"/>
                  </a:lnTo>
                  <a:lnTo>
                    <a:pt x="5363464" y="263651"/>
                  </a:lnTo>
                  <a:lnTo>
                    <a:pt x="5366766" y="259969"/>
                  </a:lnTo>
                  <a:lnTo>
                    <a:pt x="5369051" y="255524"/>
                  </a:lnTo>
                  <a:lnTo>
                    <a:pt x="5371338" y="251079"/>
                  </a:lnTo>
                  <a:lnTo>
                    <a:pt x="5372354" y="245872"/>
                  </a:lnTo>
                  <a:lnTo>
                    <a:pt x="5372354" y="240157"/>
                  </a:lnTo>
                  <a:lnTo>
                    <a:pt x="5372354" y="233425"/>
                  </a:lnTo>
                  <a:lnTo>
                    <a:pt x="5349747" y="210312"/>
                  </a:lnTo>
                  <a:lnTo>
                    <a:pt x="5343017" y="206756"/>
                  </a:lnTo>
                  <a:lnTo>
                    <a:pt x="5335270" y="203326"/>
                  </a:lnTo>
                  <a:lnTo>
                    <a:pt x="5326634" y="200279"/>
                  </a:lnTo>
                  <a:lnTo>
                    <a:pt x="5320184" y="197848"/>
                  </a:lnTo>
                  <a:lnTo>
                    <a:pt x="5280251" y="180381"/>
                  </a:lnTo>
                  <a:lnTo>
                    <a:pt x="5245806" y="153132"/>
                  </a:lnTo>
                  <a:lnTo>
                    <a:pt x="5229621" y="116395"/>
                  </a:lnTo>
                  <a:lnTo>
                    <a:pt x="5228082" y="96774"/>
                  </a:lnTo>
                  <a:lnTo>
                    <a:pt x="5228605" y="86300"/>
                  </a:lnTo>
                  <a:lnTo>
                    <a:pt x="5241109" y="48781"/>
                  </a:lnTo>
                  <a:lnTo>
                    <a:pt x="5268854" y="20772"/>
                  </a:lnTo>
                  <a:lnTo>
                    <a:pt x="5310544" y="3964"/>
                  </a:lnTo>
                  <a:lnTo>
                    <a:pt x="5335881" y="448"/>
                  </a:lnTo>
                  <a:lnTo>
                    <a:pt x="5349620" y="0"/>
                  </a:lnTo>
                  <a:close/>
                </a:path>
                <a:path w="5454650" h="337184">
                  <a:moveTo>
                    <a:pt x="5033137" y="0"/>
                  </a:moveTo>
                  <a:lnTo>
                    <a:pt x="5083268" y="6215"/>
                  </a:lnTo>
                  <a:lnTo>
                    <a:pt x="5121497" y="24256"/>
                  </a:lnTo>
                  <a:lnTo>
                    <a:pt x="5148961" y="51919"/>
                  </a:lnTo>
                  <a:lnTo>
                    <a:pt x="5166106" y="88137"/>
                  </a:lnTo>
                  <a:lnTo>
                    <a:pt x="5173606" y="130875"/>
                  </a:lnTo>
                  <a:lnTo>
                    <a:pt x="5174107" y="146304"/>
                  </a:lnTo>
                  <a:lnTo>
                    <a:pt x="5174107" y="159765"/>
                  </a:lnTo>
                  <a:lnTo>
                    <a:pt x="5174107" y="170052"/>
                  </a:lnTo>
                  <a:lnTo>
                    <a:pt x="5171820" y="177546"/>
                  </a:lnTo>
                  <a:lnTo>
                    <a:pt x="5167248" y="182499"/>
                  </a:lnTo>
                  <a:lnTo>
                    <a:pt x="5162676" y="187451"/>
                  </a:lnTo>
                  <a:lnTo>
                    <a:pt x="5156326" y="189864"/>
                  </a:lnTo>
                  <a:lnTo>
                    <a:pt x="5148325" y="189864"/>
                  </a:lnTo>
                  <a:lnTo>
                    <a:pt x="4966462" y="189864"/>
                  </a:lnTo>
                  <a:lnTo>
                    <a:pt x="4973633" y="232038"/>
                  </a:lnTo>
                  <a:lnTo>
                    <a:pt x="5003458" y="264400"/>
                  </a:lnTo>
                  <a:lnTo>
                    <a:pt x="5048249" y="273304"/>
                  </a:lnTo>
                  <a:lnTo>
                    <a:pt x="5058965" y="273093"/>
                  </a:lnTo>
                  <a:lnTo>
                    <a:pt x="5102637" y="266715"/>
                  </a:lnTo>
                  <a:lnTo>
                    <a:pt x="5141595" y="253873"/>
                  </a:lnTo>
                  <a:lnTo>
                    <a:pt x="5146040" y="252857"/>
                  </a:lnTo>
                  <a:lnTo>
                    <a:pt x="5149342" y="252857"/>
                  </a:lnTo>
                  <a:lnTo>
                    <a:pt x="5151373" y="252857"/>
                  </a:lnTo>
                  <a:lnTo>
                    <a:pt x="5153024" y="253237"/>
                  </a:lnTo>
                  <a:lnTo>
                    <a:pt x="5154421" y="254000"/>
                  </a:lnTo>
                  <a:lnTo>
                    <a:pt x="5155692" y="254762"/>
                  </a:lnTo>
                  <a:lnTo>
                    <a:pt x="5156835" y="256159"/>
                  </a:lnTo>
                  <a:lnTo>
                    <a:pt x="5157723" y="258190"/>
                  </a:lnTo>
                  <a:lnTo>
                    <a:pt x="5158613" y="260223"/>
                  </a:lnTo>
                  <a:lnTo>
                    <a:pt x="5159247" y="263017"/>
                  </a:lnTo>
                  <a:lnTo>
                    <a:pt x="5159501" y="266700"/>
                  </a:lnTo>
                  <a:lnTo>
                    <a:pt x="5159883" y="270383"/>
                  </a:lnTo>
                  <a:lnTo>
                    <a:pt x="5160010" y="275082"/>
                  </a:lnTo>
                  <a:lnTo>
                    <a:pt x="5160010" y="280670"/>
                  </a:lnTo>
                  <a:lnTo>
                    <a:pt x="5160010" y="285496"/>
                  </a:lnTo>
                  <a:lnTo>
                    <a:pt x="5153151" y="313055"/>
                  </a:lnTo>
                  <a:lnTo>
                    <a:pt x="5151755" y="314706"/>
                  </a:lnTo>
                  <a:lnTo>
                    <a:pt x="5108713" y="329187"/>
                  </a:lnTo>
                  <a:lnTo>
                    <a:pt x="5061934" y="336184"/>
                  </a:lnTo>
                  <a:lnTo>
                    <a:pt x="5040503" y="336931"/>
                  </a:lnTo>
                  <a:lnTo>
                    <a:pt x="5021212" y="336292"/>
                  </a:lnTo>
                  <a:lnTo>
                    <a:pt x="4970653" y="326898"/>
                  </a:lnTo>
                  <a:lnTo>
                    <a:pt x="4931308" y="305966"/>
                  </a:lnTo>
                  <a:lnTo>
                    <a:pt x="4903104" y="273256"/>
                  </a:lnTo>
                  <a:lnTo>
                    <a:pt x="4886309" y="228570"/>
                  </a:lnTo>
                  <a:lnTo>
                    <a:pt x="4880737" y="171831"/>
                  </a:lnTo>
                  <a:lnTo>
                    <a:pt x="4881399" y="152401"/>
                  </a:lnTo>
                  <a:lnTo>
                    <a:pt x="4891151" y="99949"/>
                  </a:lnTo>
                  <a:lnTo>
                    <a:pt x="4912010" y="57461"/>
                  </a:lnTo>
                  <a:lnTo>
                    <a:pt x="4943173" y="26082"/>
                  </a:lnTo>
                  <a:lnTo>
                    <a:pt x="4983952" y="6590"/>
                  </a:lnTo>
                  <a:lnTo>
                    <a:pt x="5015853" y="736"/>
                  </a:lnTo>
                  <a:lnTo>
                    <a:pt x="5033137" y="0"/>
                  </a:lnTo>
                  <a:close/>
                </a:path>
                <a:path w="5454650" h="337184">
                  <a:moveTo>
                    <a:pt x="4251070" y="0"/>
                  </a:moveTo>
                  <a:lnTo>
                    <a:pt x="4291379" y="5625"/>
                  </a:lnTo>
                  <a:lnTo>
                    <a:pt x="4329310" y="29196"/>
                  </a:lnTo>
                  <a:lnTo>
                    <a:pt x="4351522" y="66555"/>
                  </a:lnTo>
                  <a:lnTo>
                    <a:pt x="4360187" y="117657"/>
                  </a:lnTo>
                  <a:lnTo>
                    <a:pt x="4360545" y="133350"/>
                  </a:lnTo>
                  <a:lnTo>
                    <a:pt x="4360545" y="317754"/>
                  </a:lnTo>
                  <a:lnTo>
                    <a:pt x="4360545" y="320039"/>
                  </a:lnTo>
                  <a:lnTo>
                    <a:pt x="4359910" y="321945"/>
                  </a:lnTo>
                  <a:lnTo>
                    <a:pt x="4358513" y="323596"/>
                  </a:lnTo>
                  <a:lnTo>
                    <a:pt x="4357243" y="325374"/>
                  </a:lnTo>
                  <a:lnTo>
                    <a:pt x="4354957" y="326771"/>
                  </a:lnTo>
                  <a:lnTo>
                    <a:pt x="4351782" y="327787"/>
                  </a:lnTo>
                  <a:lnTo>
                    <a:pt x="4348734" y="328930"/>
                  </a:lnTo>
                  <a:lnTo>
                    <a:pt x="4344416" y="329819"/>
                  </a:lnTo>
                  <a:lnTo>
                    <a:pt x="4338955" y="330326"/>
                  </a:lnTo>
                  <a:lnTo>
                    <a:pt x="4333494" y="330962"/>
                  </a:lnTo>
                  <a:lnTo>
                    <a:pt x="4326763" y="331215"/>
                  </a:lnTo>
                  <a:lnTo>
                    <a:pt x="4318635" y="331215"/>
                  </a:lnTo>
                  <a:lnTo>
                    <a:pt x="4310380" y="331215"/>
                  </a:lnTo>
                  <a:lnTo>
                    <a:pt x="4303522" y="330962"/>
                  </a:lnTo>
                  <a:lnTo>
                    <a:pt x="4298061" y="330326"/>
                  </a:lnTo>
                  <a:lnTo>
                    <a:pt x="4292600" y="329819"/>
                  </a:lnTo>
                  <a:lnTo>
                    <a:pt x="4288282" y="328930"/>
                  </a:lnTo>
                  <a:lnTo>
                    <a:pt x="4285234" y="327787"/>
                  </a:lnTo>
                  <a:lnTo>
                    <a:pt x="4282059" y="326771"/>
                  </a:lnTo>
                  <a:lnTo>
                    <a:pt x="4279773" y="325374"/>
                  </a:lnTo>
                  <a:lnTo>
                    <a:pt x="4278503" y="323596"/>
                  </a:lnTo>
                  <a:lnTo>
                    <a:pt x="4277106" y="321945"/>
                  </a:lnTo>
                  <a:lnTo>
                    <a:pt x="4276470" y="320039"/>
                  </a:lnTo>
                  <a:lnTo>
                    <a:pt x="4276470" y="317754"/>
                  </a:lnTo>
                  <a:lnTo>
                    <a:pt x="4276470" y="147320"/>
                  </a:lnTo>
                  <a:lnTo>
                    <a:pt x="4271137" y="104901"/>
                  </a:lnTo>
                  <a:lnTo>
                    <a:pt x="4248531" y="78232"/>
                  </a:lnTo>
                  <a:lnTo>
                    <a:pt x="4242181" y="74930"/>
                  </a:lnTo>
                  <a:lnTo>
                    <a:pt x="4234688" y="73406"/>
                  </a:lnTo>
                  <a:lnTo>
                    <a:pt x="4226306" y="73406"/>
                  </a:lnTo>
                  <a:lnTo>
                    <a:pt x="4185509" y="91588"/>
                  </a:lnTo>
                  <a:lnTo>
                    <a:pt x="4159630" y="119252"/>
                  </a:lnTo>
                  <a:lnTo>
                    <a:pt x="4159630" y="317754"/>
                  </a:lnTo>
                  <a:lnTo>
                    <a:pt x="4159630" y="320039"/>
                  </a:lnTo>
                  <a:lnTo>
                    <a:pt x="4158995" y="321945"/>
                  </a:lnTo>
                  <a:lnTo>
                    <a:pt x="4157599" y="323596"/>
                  </a:lnTo>
                  <a:lnTo>
                    <a:pt x="4156329" y="325374"/>
                  </a:lnTo>
                  <a:lnTo>
                    <a:pt x="4154042" y="326771"/>
                  </a:lnTo>
                  <a:lnTo>
                    <a:pt x="4150741" y="327787"/>
                  </a:lnTo>
                  <a:lnTo>
                    <a:pt x="4147566" y="328930"/>
                  </a:lnTo>
                  <a:lnTo>
                    <a:pt x="4143248" y="329819"/>
                  </a:lnTo>
                  <a:lnTo>
                    <a:pt x="4137914" y="330326"/>
                  </a:lnTo>
                  <a:lnTo>
                    <a:pt x="4132453" y="330962"/>
                  </a:lnTo>
                  <a:lnTo>
                    <a:pt x="4125722" y="331215"/>
                  </a:lnTo>
                  <a:lnTo>
                    <a:pt x="4117466" y="331215"/>
                  </a:lnTo>
                  <a:lnTo>
                    <a:pt x="4109212" y="331215"/>
                  </a:lnTo>
                  <a:lnTo>
                    <a:pt x="4102354" y="330962"/>
                  </a:lnTo>
                  <a:lnTo>
                    <a:pt x="4097019" y="330326"/>
                  </a:lnTo>
                  <a:lnTo>
                    <a:pt x="4091686" y="329819"/>
                  </a:lnTo>
                  <a:lnTo>
                    <a:pt x="4087367" y="328930"/>
                  </a:lnTo>
                  <a:lnTo>
                    <a:pt x="4084066" y="327787"/>
                  </a:lnTo>
                  <a:lnTo>
                    <a:pt x="4080891" y="326771"/>
                  </a:lnTo>
                  <a:lnTo>
                    <a:pt x="4078604" y="325374"/>
                  </a:lnTo>
                  <a:lnTo>
                    <a:pt x="4077207" y="323596"/>
                  </a:lnTo>
                  <a:lnTo>
                    <a:pt x="4075938" y="321945"/>
                  </a:lnTo>
                  <a:lnTo>
                    <a:pt x="4075176" y="320039"/>
                  </a:lnTo>
                  <a:lnTo>
                    <a:pt x="4075176" y="317754"/>
                  </a:lnTo>
                  <a:lnTo>
                    <a:pt x="4075176" y="19050"/>
                  </a:lnTo>
                  <a:lnTo>
                    <a:pt x="4075176" y="16890"/>
                  </a:lnTo>
                  <a:lnTo>
                    <a:pt x="4075811" y="14859"/>
                  </a:lnTo>
                  <a:lnTo>
                    <a:pt x="4076954" y="13208"/>
                  </a:lnTo>
                  <a:lnTo>
                    <a:pt x="4077969" y="11557"/>
                  </a:lnTo>
                  <a:lnTo>
                    <a:pt x="4094099" y="6604"/>
                  </a:lnTo>
                  <a:lnTo>
                    <a:pt x="4098670" y="5969"/>
                  </a:lnTo>
                  <a:lnTo>
                    <a:pt x="4104513" y="5714"/>
                  </a:lnTo>
                  <a:lnTo>
                    <a:pt x="4111370" y="5714"/>
                  </a:lnTo>
                  <a:lnTo>
                    <a:pt x="4118482" y="5714"/>
                  </a:lnTo>
                  <a:lnTo>
                    <a:pt x="4124452" y="5969"/>
                  </a:lnTo>
                  <a:lnTo>
                    <a:pt x="4129151" y="6604"/>
                  </a:lnTo>
                  <a:lnTo>
                    <a:pt x="4133850" y="7112"/>
                  </a:lnTo>
                  <a:lnTo>
                    <a:pt x="4147185" y="16890"/>
                  </a:lnTo>
                  <a:lnTo>
                    <a:pt x="4147185" y="19050"/>
                  </a:lnTo>
                  <a:lnTo>
                    <a:pt x="4147185" y="53594"/>
                  </a:lnTo>
                  <a:lnTo>
                    <a:pt x="4184868" y="20964"/>
                  </a:lnTo>
                  <a:lnTo>
                    <a:pt x="4223813" y="3349"/>
                  </a:lnTo>
                  <a:lnTo>
                    <a:pt x="4237305" y="835"/>
                  </a:lnTo>
                  <a:lnTo>
                    <a:pt x="4251070" y="0"/>
                  </a:lnTo>
                  <a:close/>
                </a:path>
                <a:path w="5454650" h="337184">
                  <a:moveTo>
                    <a:pt x="3864229" y="0"/>
                  </a:moveTo>
                  <a:lnTo>
                    <a:pt x="3914360" y="6215"/>
                  </a:lnTo>
                  <a:lnTo>
                    <a:pt x="3952589" y="24256"/>
                  </a:lnTo>
                  <a:lnTo>
                    <a:pt x="3980053" y="51919"/>
                  </a:lnTo>
                  <a:lnTo>
                    <a:pt x="3997198" y="88137"/>
                  </a:lnTo>
                  <a:lnTo>
                    <a:pt x="4004698" y="130875"/>
                  </a:lnTo>
                  <a:lnTo>
                    <a:pt x="4005199" y="146304"/>
                  </a:lnTo>
                  <a:lnTo>
                    <a:pt x="4005199" y="159765"/>
                  </a:lnTo>
                  <a:lnTo>
                    <a:pt x="4005199" y="170052"/>
                  </a:lnTo>
                  <a:lnTo>
                    <a:pt x="4002913" y="177546"/>
                  </a:lnTo>
                  <a:lnTo>
                    <a:pt x="3998341" y="182499"/>
                  </a:lnTo>
                  <a:lnTo>
                    <a:pt x="3993768" y="187451"/>
                  </a:lnTo>
                  <a:lnTo>
                    <a:pt x="3987418" y="189864"/>
                  </a:lnTo>
                  <a:lnTo>
                    <a:pt x="3979417" y="189864"/>
                  </a:lnTo>
                  <a:lnTo>
                    <a:pt x="3797554" y="189864"/>
                  </a:lnTo>
                  <a:lnTo>
                    <a:pt x="3804725" y="232038"/>
                  </a:lnTo>
                  <a:lnTo>
                    <a:pt x="3834550" y="264400"/>
                  </a:lnTo>
                  <a:lnTo>
                    <a:pt x="3879341" y="273304"/>
                  </a:lnTo>
                  <a:lnTo>
                    <a:pt x="3890057" y="273093"/>
                  </a:lnTo>
                  <a:lnTo>
                    <a:pt x="3933729" y="266715"/>
                  </a:lnTo>
                  <a:lnTo>
                    <a:pt x="3972687" y="253873"/>
                  </a:lnTo>
                  <a:lnTo>
                    <a:pt x="3977131" y="252857"/>
                  </a:lnTo>
                  <a:lnTo>
                    <a:pt x="3980434" y="252857"/>
                  </a:lnTo>
                  <a:lnTo>
                    <a:pt x="3982466" y="252857"/>
                  </a:lnTo>
                  <a:lnTo>
                    <a:pt x="3984116" y="253237"/>
                  </a:lnTo>
                  <a:lnTo>
                    <a:pt x="3990593" y="266700"/>
                  </a:lnTo>
                  <a:lnTo>
                    <a:pt x="3990975" y="270383"/>
                  </a:lnTo>
                  <a:lnTo>
                    <a:pt x="3991102" y="275082"/>
                  </a:lnTo>
                  <a:lnTo>
                    <a:pt x="3991102" y="280670"/>
                  </a:lnTo>
                  <a:lnTo>
                    <a:pt x="3991102" y="285496"/>
                  </a:lnTo>
                  <a:lnTo>
                    <a:pt x="3984243" y="313055"/>
                  </a:lnTo>
                  <a:lnTo>
                    <a:pt x="3982847" y="314706"/>
                  </a:lnTo>
                  <a:lnTo>
                    <a:pt x="3939805" y="329187"/>
                  </a:lnTo>
                  <a:lnTo>
                    <a:pt x="3893026" y="336184"/>
                  </a:lnTo>
                  <a:lnTo>
                    <a:pt x="3871594" y="336931"/>
                  </a:lnTo>
                  <a:lnTo>
                    <a:pt x="3852304" y="336292"/>
                  </a:lnTo>
                  <a:lnTo>
                    <a:pt x="3801744" y="326898"/>
                  </a:lnTo>
                  <a:lnTo>
                    <a:pt x="3762400" y="305966"/>
                  </a:lnTo>
                  <a:lnTo>
                    <a:pt x="3734196" y="273256"/>
                  </a:lnTo>
                  <a:lnTo>
                    <a:pt x="3717401" y="228570"/>
                  </a:lnTo>
                  <a:lnTo>
                    <a:pt x="3711829" y="171831"/>
                  </a:lnTo>
                  <a:lnTo>
                    <a:pt x="3712491" y="152401"/>
                  </a:lnTo>
                  <a:lnTo>
                    <a:pt x="3722242" y="99949"/>
                  </a:lnTo>
                  <a:lnTo>
                    <a:pt x="3743102" y="57461"/>
                  </a:lnTo>
                  <a:lnTo>
                    <a:pt x="3774265" y="26082"/>
                  </a:lnTo>
                  <a:lnTo>
                    <a:pt x="3815044" y="6590"/>
                  </a:lnTo>
                  <a:lnTo>
                    <a:pt x="3846945" y="736"/>
                  </a:lnTo>
                  <a:lnTo>
                    <a:pt x="3864229" y="0"/>
                  </a:lnTo>
                  <a:close/>
                </a:path>
                <a:path w="5454650" h="337184">
                  <a:moveTo>
                    <a:pt x="2259203" y="0"/>
                  </a:moveTo>
                  <a:lnTo>
                    <a:pt x="2299511" y="5625"/>
                  </a:lnTo>
                  <a:lnTo>
                    <a:pt x="2337442" y="29196"/>
                  </a:lnTo>
                  <a:lnTo>
                    <a:pt x="2359654" y="66555"/>
                  </a:lnTo>
                  <a:lnTo>
                    <a:pt x="2368319" y="117657"/>
                  </a:lnTo>
                  <a:lnTo>
                    <a:pt x="2368677" y="133350"/>
                  </a:lnTo>
                  <a:lnTo>
                    <a:pt x="2368677" y="317754"/>
                  </a:lnTo>
                  <a:lnTo>
                    <a:pt x="2368677" y="320039"/>
                  </a:lnTo>
                  <a:lnTo>
                    <a:pt x="2368041" y="321945"/>
                  </a:lnTo>
                  <a:lnTo>
                    <a:pt x="2366644" y="323596"/>
                  </a:lnTo>
                  <a:lnTo>
                    <a:pt x="2365375" y="325374"/>
                  </a:lnTo>
                  <a:lnTo>
                    <a:pt x="2363089" y="326771"/>
                  </a:lnTo>
                  <a:lnTo>
                    <a:pt x="2359914" y="327787"/>
                  </a:lnTo>
                  <a:lnTo>
                    <a:pt x="2356866" y="328930"/>
                  </a:lnTo>
                  <a:lnTo>
                    <a:pt x="2352548" y="329819"/>
                  </a:lnTo>
                  <a:lnTo>
                    <a:pt x="2347087" y="330326"/>
                  </a:lnTo>
                  <a:lnTo>
                    <a:pt x="2341626" y="330962"/>
                  </a:lnTo>
                  <a:lnTo>
                    <a:pt x="2334894" y="331215"/>
                  </a:lnTo>
                  <a:lnTo>
                    <a:pt x="2326766" y="331215"/>
                  </a:lnTo>
                  <a:lnTo>
                    <a:pt x="2318512" y="331215"/>
                  </a:lnTo>
                  <a:lnTo>
                    <a:pt x="2311654" y="330962"/>
                  </a:lnTo>
                  <a:lnTo>
                    <a:pt x="2306192" y="330326"/>
                  </a:lnTo>
                  <a:lnTo>
                    <a:pt x="2300731" y="329819"/>
                  </a:lnTo>
                  <a:lnTo>
                    <a:pt x="2296414" y="328930"/>
                  </a:lnTo>
                  <a:lnTo>
                    <a:pt x="2293366" y="327787"/>
                  </a:lnTo>
                  <a:lnTo>
                    <a:pt x="2290191" y="326771"/>
                  </a:lnTo>
                  <a:lnTo>
                    <a:pt x="2287904" y="325374"/>
                  </a:lnTo>
                  <a:lnTo>
                    <a:pt x="2286635" y="323596"/>
                  </a:lnTo>
                  <a:lnTo>
                    <a:pt x="2285238" y="321945"/>
                  </a:lnTo>
                  <a:lnTo>
                    <a:pt x="2284603" y="320039"/>
                  </a:lnTo>
                  <a:lnTo>
                    <a:pt x="2284603" y="317754"/>
                  </a:lnTo>
                  <a:lnTo>
                    <a:pt x="2284603" y="147320"/>
                  </a:lnTo>
                  <a:lnTo>
                    <a:pt x="2279268" y="104901"/>
                  </a:lnTo>
                  <a:lnTo>
                    <a:pt x="2256663" y="78232"/>
                  </a:lnTo>
                  <a:lnTo>
                    <a:pt x="2250313" y="74930"/>
                  </a:lnTo>
                  <a:lnTo>
                    <a:pt x="2242819" y="73406"/>
                  </a:lnTo>
                  <a:lnTo>
                    <a:pt x="2234438" y="73406"/>
                  </a:lnTo>
                  <a:lnTo>
                    <a:pt x="2193641" y="91588"/>
                  </a:lnTo>
                  <a:lnTo>
                    <a:pt x="2167763" y="119252"/>
                  </a:lnTo>
                  <a:lnTo>
                    <a:pt x="2167763" y="317754"/>
                  </a:lnTo>
                  <a:lnTo>
                    <a:pt x="2167763" y="320039"/>
                  </a:lnTo>
                  <a:lnTo>
                    <a:pt x="2167128" y="321945"/>
                  </a:lnTo>
                  <a:lnTo>
                    <a:pt x="2165730" y="323596"/>
                  </a:lnTo>
                  <a:lnTo>
                    <a:pt x="2164461" y="325374"/>
                  </a:lnTo>
                  <a:lnTo>
                    <a:pt x="2162175" y="326771"/>
                  </a:lnTo>
                  <a:lnTo>
                    <a:pt x="2158873" y="327787"/>
                  </a:lnTo>
                  <a:lnTo>
                    <a:pt x="2155698" y="328930"/>
                  </a:lnTo>
                  <a:lnTo>
                    <a:pt x="2151379" y="329819"/>
                  </a:lnTo>
                  <a:lnTo>
                    <a:pt x="2146045" y="330326"/>
                  </a:lnTo>
                  <a:lnTo>
                    <a:pt x="2140585" y="330962"/>
                  </a:lnTo>
                  <a:lnTo>
                    <a:pt x="2133854" y="331215"/>
                  </a:lnTo>
                  <a:lnTo>
                    <a:pt x="2125599" y="331215"/>
                  </a:lnTo>
                  <a:lnTo>
                    <a:pt x="2117343" y="331215"/>
                  </a:lnTo>
                  <a:lnTo>
                    <a:pt x="2110486" y="330962"/>
                  </a:lnTo>
                  <a:lnTo>
                    <a:pt x="2105152" y="330326"/>
                  </a:lnTo>
                  <a:lnTo>
                    <a:pt x="2099817" y="329819"/>
                  </a:lnTo>
                  <a:lnTo>
                    <a:pt x="2095500" y="328930"/>
                  </a:lnTo>
                  <a:lnTo>
                    <a:pt x="2092198" y="327787"/>
                  </a:lnTo>
                  <a:lnTo>
                    <a:pt x="2089023" y="326771"/>
                  </a:lnTo>
                  <a:lnTo>
                    <a:pt x="2086737" y="325374"/>
                  </a:lnTo>
                  <a:lnTo>
                    <a:pt x="2085339" y="323596"/>
                  </a:lnTo>
                  <a:lnTo>
                    <a:pt x="2084069" y="321945"/>
                  </a:lnTo>
                  <a:lnTo>
                    <a:pt x="2083307" y="320039"/>
                  </a:lnTo>
                  <a:lnTo>
                    <a:pt x="2083307" y="317754"/>
                  </a:lnTo>
                  <a:lnTo>
                    <a:pt x="2083307" y="19050"/>
                  </a:lnTo>
                  <a:lnTo>
                    <a:pt x="2083307" y="16890"/>
                  </a:lnTo>
                  <a:lnTo>
                    <a:pt x="2083942" y="14859"/>
                  </a:lnTo>
                  <a:lnTo>
                    <a:pt x="2085086" y="13208"/>
                  </a:lnTo>
                  <a:lnTo>
                    <a:pt x="2086102" y="11557"/>
                  </a:lnTo>
                  <a:lnTo>
                    <a:pt x="2102230" y="6604"/>
                  </a:lnTo>
                  <a:lnTo>
                    <a:pt x="2106803" y="5969"/>
                  </a:lnTo>
                  <a:lnTo>
                    <a:pt x="2112644" y="5714"/>
                  </a:lnTo>
                  <a:lnTo>
                    <a:pt x="2119503" y="5714"/>
                  </a:lnTo>
                  <a:lnTo>
                    <a:pt x="2126615" y="5714"/>
                  </a:lnTo>
                  <a:lnTo>
                    <a:pt x="2132584" y="5969"/>
                  </a:lnTo>
                  <a:lnTo>
                    <a:pt x="2137282" y="6604"/>
                  </a:lnTo>
                  <a:lnTo>
                    <a:pt x="2141981" y="7112"/>
                  </a:lnTo>
                  <a:lnTo>
                    <a:pt x="2153666" y="13208"/>
                  </a:lnTo>
                  <a:lnTo>
                    <a:pt x="2154809" y="14859"/>
                  </a:lnTo>
                  <a:lnTo>
                    <a:pt x="2155316" y="16890"/>
                  </a:lnTo>
                  <a:lnTo>
                    <a:pt x="2155316" y="19050"/>
                  </a:lnTo>
                  <a:lnTo>
                    <a:pt x="2155316" y="53594"/>
                  </a:lnTo>
                  <a:lnTo>
                    <a:pt x="2193000" y="20964"/>
                  </a:lnTo>
                  <a:lnTo>
                    <a:pt x="2231945" y="3349"/>
                  </a:lnTo>
                  <a:lnTo>
                    <a:pt x="2245437" y="835"/>
                  </a:lnTo>
                  <a:lnTo>
                    <a:pt x="2259203" y="0"/>
                  </a:lnTo>
                  <a:close/>
                </a:path>
                <a:path w="5454650" h="337184">
                  <a:moveTo>
                    <a:pt x="1860168" y="0"/>
                  </a:moveTo>
                  <a:lnTo>
                    <a:pt x="1914461" y="6161"/>
                  </a:lnTo>
                  <a:lnTo>
                    <a:pt x="1956800" y="24352"/>
                  </a:lnTo>
                  <a:lnTo>
                    <a:pt x="1987661" y="54040"/>
                  </a:lnTo>
                  <a:lnTo>
                    <a:pt x="2007235" y="94742"/>
                  </a:lnTo>
                  <a:lnTo>
                    <a:pt x="2016039" y="146069"/>
                  </a:lnTo>
                  <a:lnTo>
                    <a:pt x="2016632" y="165481"/>
                  </a:lnTo>
                  <a:lnTo>
                    <a:pt x="2015994" y="184124"/>
                  </a:lnTo>
                  <a:lnTo>
                    <a:pt x="2006600" y="235076"/>
                  </a:lnTo>
                  <a:lnTo>
                    <a:pt x="1985668" y="277403"/>
                  </a:lnTo>
                  <a:lnTo>
                    <a:pt x="1953085" y="309514"/>
                  </a:lnTo>
                  <a:lnTo>
                    <a:pt x="1908810" y="329912"/>
                  </a:lnTo>
                  <a:lnTo>
                    <a:pt x="1852802" y="336931"/>
                  </a:lnTo>
                  <a:lnTo>
                    <a:pt x="1833540" y="336240"/>
                  </a:lnTo>
                  <a:lnTo>
                    <a:pt x="1783588" y="325882"/>
                  </a:lnTo>
                  <a:lnTo>
                    <a:pt x="1745029" y="303629"/>
                  </a:lnTo>
                  <a:lnTo>
                    <a:pt x="1717754" y="270208"/>
                  </a:lnTo>
                  <a:lnTo>
                    <a:pt x="1701770" y="225849"/>
                  </a:lnTo>
                  <a:lnTo>
                    <a:pt x="1696465" y="171450"/>
                  </a:lnTo>
                  <a:lnTo>
                    <a:pt x="1697106" y="152784"/>
                  </a:lnTo>
                  <a:lnTo>
                    <a:pt x="1706626" y="101600"/>
                  </a:lnTo>
                  <a:lnTo>
                    <a:pt x="1727789" y="59255"/>
                  </a:lnTo>
                  <a:lnTo>
                    <a:pt x="1760315" y="27384"/>
                  </a:lnTo>
                  <a:lnTo>
                    <a:pt x="1804394" y="7018"/>
                  </a:lnTo>
                  <a:lnTo>
                    <a:pt x="1860168" y="0"/>
                  </a:lnTo>
                  <a:close/>
                </a:path>
                <a:path w="5454650" h="337184">
                  <a:moveTo>
                    <a:pt x="703453" y="0"/>
                  </a:moveTo>
                  <a:lnTo>
                    <a:pt x="753584" y="6215"/>
                  </a:lnTo>
                  <a:lnTo>
                    <a:pt x="791813" y="24256"/>
                  </a:lnTo>
                  <a:lnTo>
                    <a:pt x="819277" y="51919"/>
                  </a:lnTo>
                  <a:lnTo>
                    <a:pt x="836422" y="88137"/>
                  </a:lnTo>
                  <a:lnTo>
                    <a:pt x="843922" y="130875"/>
                  </a:lnTo>
                  <a:lnTo>
                    <a:pt x="844422" y="146304"/>
                  </a:lnTo>
                  <a:lnTo>
                    <a:pt x="844422" y="159765"/>
                  </a:lnTo>
                  <a:lnTo>
                    <a:pt x="844422" y="170052"/>
                  </a:lnTo>
                  <a:lnTo>
                    <a:pt x="842137" y="177546"/>
                  </a:lnTo>
                  <a:lnTo>
                    <a:pt x="837565" y="182499"/>
                  </a:lnTo>
                  <a:lnTo>
                    <a:pt x="832992" y="187451"/>
                  </a:lnTo>
                  <a:lnTo>
                    <a:pt x="826642" y="189864"/>
                  </a:lnTo>
                  <a:lnTo>
                    <a:pt x="818641" y="189864"/>
                  </a:lnTo>
                  <a:lnTo>
                    <a:pt x="636778" y="189864"/>
                  </a:lnTo>
                  <a:lnTo>
                    <a:pt x="643949" y="232038"/>
                  </a:lnTo>
                  <a:lnTo>
                    <a:pt x="673774" y="264400"/>
                  </a:lnTo>
                  <a:lnTo>
                    <a:pt x="718566" y="273304"/>
                  </a:lnTo>
                  <a:lnTo>
                    <a:pt x="729281" y="273093"/>
                  </a:lnTo>
                  <a:lnTo>
                    <a:pt x="772953" y="266715"/>
                  </a:lnTo>
                  <a:lnTo>
                    <a:pt x="811910" y="253873"/>
                  </a:lnTo>
                  <a:lnTo>
                    <a:pt x="816356" y="252857"/>
                  </a:lnTo>
                  <a:lnTo>
                    <a:pt x="819658" y="252857"/>
                  </a:lnTo>
                  <a:lnTo>
                    <a:pt x="821690" y="252857"/>
                  </a:lnTo>
                  <a:lnTo>
                    <a:pt x="823341" y="253237"/>
                  </a:lnTo>
                  <a:lnTo>
                    <a:pt x="829817" y="266700"/>
                  </a:lnTo>
                  <a:lnTo>
                    <a:pt x="830198" y="270383"/>
                  </a:lnTo>
                  <a:lnTo>
                    <a:pt x="830326" y="275082"/>
                  </a:lnTo>
                  <a:lnTo>
                    <a:pt x="830326" y="280670"/>
                  </a:lnTo>
                  <a:lnTo>
                    <a:pt x="830326" y="285496"/>
                  </a:lnTo>
                  <a:lnTo>
                    <a:pt x="823467" y="313055"/>
                  </a:lnTo>
                  <a:lnTo>
                    <a:pt x="822071" y="314706"/>
                  </a:lnTo>
                  <a:lnTo>
                    <a:pt x="779029" y="329187"/>
                  </a:lnTo>
                  <a:lnTo>
                    <a:pt x="732250" y="336184"/>
                  </a:lnTo>
                  <a:lnTo>
                    <a:pt x="710819" y="336931"/>
                  </a:lnTo>
                  <a:lnTo>
                    <a:pt x="691528" y="336292"/>
                  </a:lnTo>
                  <a:lnTo>
                    <a:pt x="640969" y="326898"/>
                  </a:lnTo>
                  <a:lnTo>
                    <a:pt x="601624" y="305966"/>
                  </a:lnTo>
                  <a:lnTo>
                    <a:pt x="573420" y="273256"/>
                  </a:lnTo>
                  <a:lnTo>
                    <a:pt x="556625" y="228570"/>
                  </a:lnTo>
                  <a:lnTo>
                    <a:pt x="551053" y="171831"/>
                  </a:lnTo>
                  <a:lnTo>
                    <a:pt x="551715" y="152401"/>
                  </a:lnTo>
                  <a:lnTo>
                    <a:pt x="561466" y="99949"/>
                  </a:lnTo>
                  <a:lnTo>
                    <a:pt x="582326" y="57461"/>
                  </a:lnTo>
                  <a:lnTo>
                    <a:pt x="613489" y="26082"/>
                  </a:lnTo>
                  <a:lnTo>
                    <a:pt x="654268" y="6590"/>
                  </a:lnTo>
                  <a:lnTo>
                    <a:pt x="686169" y="736"/>
                  </a:lnTo>
                  <a:lnTo>
                    <a:pt x="703453" y="0"/>
                  </a:lnTo>
                  <a:close/>
                </a:path>
                <a:path w="5454650" h="337184">
                  <a:moveTo>
                    <a:pt x="151384" y="0"/>
                  </a:moveTo>
                  <a:lnTo>
                    <a:pt x="154304" y="0"/>
                  </a:lnTo>
                  <a:lnTo>
                    <a:pt x="157479" y="126"/>
                  </a:lnTo>
                  <a:lnTo>
                    <a:pt x="160782" y="508"/>
                  </a:lnTo>
                  <a:lnTo>
                    <a:pt x="164084" y="888"/>
                  </a:lnTo>
                  <a:lnTo>
                    <a:pt x="167640" y="1397"/>
                  </a:lnTo>
                  <a:lnTo>
                    <a:pt x="171196" y="2159"/>
                  </a:lnTo>
                  <a:lnTo>
                    <a:pt x="174752" y="2921"/>
                  </a:lnTo>
                  <a:lnTo>
                    <a:pt x="191897" y="38862"/>
                  </a:lnTo>
                  <a:lnTo>
                    <a:pt x="191897" y="46862"/>
                  </a:lnTo>
                  <a:lnTo>
                    <a:pt x="191897" y="54990"/>
                  </a:lnTo>
                  <a:lnTo>
                    <a:pt x="191770" y="61468"/>
                  </a:lnTo>
                  <a:lnTo>
                    <a:pt x="191262" y="66675"/>
                  </a:lnTo>
                  <a:lnTo>
                    <a:pt x="190881" y="71755"/>
                  </a:lnTo>
                  <a:lnTo>
                    <a:pt x="190119" y="75819"/>
                  </a:lnTo>
                  <a:lnTo>
                    <a:pt x="189229" y="78739"/>
                  </a:lnTo>
                  <a:lnTo>
                    <a:pt x="188340" y="81661"/>
                  </a:lnTo>
                  <a:lnTo>
                    <a:pt x="187197" y="83565"/>
                  </a:lnTo>
                  <a:lnTo>
                    <a:pt x="185801" y="84709"/>
                  </a:lnTo>
                  <a:lnTo>
                    <a:pt x="184277" y="85851"/>
                  </a:lnTo>
                  <a:lnTo>
                    <a:pt x="182498" y="86360"/>
                  </a:lnTo>
                  <a:lnTo>
                    <a:pt x="180213" y="86360"/>
                  </a:lnTo>
                  <a:lnTo>
                    <a:pt x="178434" y="86360"/>
                  </a:lnTo>
                  <a:lnTo>
                    <a:pt x="176403" y="85979"/>
                  </a:lnTo>
                  <a:lnTo>
                    <a:pt x="174244" y="85217"/>
                  </a:lnTo>
                  <a:lnTo>
                    <a:pt x="171958" y="84455"/>
                  </a:lnTo>
                  <a:lnTo>
                    <a:pt x="169417" y="83565"/>
                  </a:lnTo>
                  <a:lnTo>
                    <a:pt x="166623" y="82676"/>
                  </a:lnTo>
                  <a:lnTo>
                    <a:pt x="163829" y="81787"/>
                  </a:lnTo>
                  <a:lnTo>
                    <a:pt x="160782" y="81025"/>
                  </a:lnTo>
                  <a:lnTo>
                    <a:pt x="157479" y="80263"/>
                  </a:lnTo>
                  <a:lnTo>
                    <a:pt x="154051" y="79375"/>
                  </a:lnTo>
                  <a:lnTo>
                    <a:pt x="150367" y="78994"/>
                  </a:lnTo>
                  <a:lnTo>
                    <a:pt x="146431" y="78994"/>
                  </a:lnTo>
                  <a:lnTo>
                    <a:pt x="141732" y="78994"/>
                  </a:lnTo>
                  <a:lnTo>
                    <a:pt x="117728" y="90805"/>
                  </a:lnTo>
                  <a:lnTo>
                    <a:pt x="112776" y="94742"/>
                  </a:lnTo>
                  <a:lnTo>
                    <a:pt x="84455" y="131572"/>
                  </a:lnTo>
                  <a:lnTo>
                    <a:pt x="84455" y="317754"/>
                  </a:lnTo>
                  <a:lnTo>
                    <a:pt x="84455" y="320039"/>
                  </a:lnTo>
                  <a:lnTo>
                    <a:pt x="83820" y="321945"/>
                  </a:lnTo>
                  <a:lnTo>
                    <a:pt x="82423" y="323596"/>
                  </a:lnTo>
                  <a:lnTo>
                    <a:pt x="81153" y="325374"/>
                  </a:lnTo>
                  <a:lnTo>
                    <a:pt x="78867" y="326771"/>
                  </a:lnTo>
                  <a:lnTo>
                    <a:pt x="75565" y="327787"/>
                  </a:lnTo>
                  <a:lnTo>
                    <a:pt x="72390" y="328930"/>
                  </a:lnTo>
                  <a:lnTo>
                    <a:pt x="68072" y="329819"/>
                  </a:lnTo>
                  <a:lnTo>
                    <a:pt x="62737" y="330326"/>
                  </a:lnTo>
                  <a:lnTo>
                    <a:pt x="57277" y="330962"/>
                  </a:lnTo>
                  <a:lnTo>
                    <a:pt x="50546" y="331215"/>
                  </a:lnTo>
                  <a:lnTo>
                    <a:pt x="42290" y="331215"/>
                  </a:lnTo>
                  <a:lnTo>
                    <a:pt x="34036" y="331215"/>
                  </a:lnTo>
                  <a:lnTo>
                    <a:pt x="27178" y="330962"/>
                  </a:lnTo>
                  <a:lnTo>
                    <a:pt x="21843" y="330326"/>
                  </a:lnTo>
                  <a:lnTo>
                    <a:pt x="16509" y="329819"/>
                  </a:lnTo>
                  <a:lnTo>
                    <a:pt x="12192" y="328930"/>
                  </a:lnTo>
                  <a:lnTo>
                    <a:pt x="8890" y="327787"/>
                  </a:lnTo>
                  <a:lnTo>
                    <a:pt x="5715" y="326771"/>
                  </a:lnTo>
                  <a:lnTo>
                    <a:pt x="3428" y="325374"/>
                  </a:lnTo>
                  <a:lnTo>
                    <a:pt x="2031" y="323596"/>
                  </a:lnTo>
                  <a:lnTo>
                    <a:pt x="762" y="321945"/>
                  </a:lnTo>
                  <a:lnTo>
                    <a:pt x="0" y="320039"/>
                  </a:lnTo>
                  <a:lnTo>
                    <a:pt x="0" y="317754"/>
                  </a:lnTo>
                  <a:lnTo>
                    <a:pt x="0" y="19050"/>
                  </a:lnTo>
                  <a:lnTo>
                    <a:pt x="0" y="16890"/>
                  </a:lnTo>
                  <a:lnTo>
                    <a:pt x="634" y="14859"/>
                  </a:lnTo>
                  <a:lnTo>
                    <a:pt x="1778" y="13208"/>
                  </a:lnTo>
                  <a:lnTo>
                    <a:pt x="2793" y="11557"/>
                  </a:lnTo>
                  <a:lnTo>
                    <a:pt x="18923" y="6604"/>
                  </a:lnTo>
                  <a:lnTo>
                    <a:pt x="23495" y="5969"/>
                  </a:lnTo>
                  <a:lnTo>
                    <a:pt x="29337" y="5714"/>
                  </a:lnTo>
                  <a:lnTo>
                    <a:pt x="36195" y="5714"/>
                  </a:lnTo>
                  <a:lnTo>
                    <a:pt x="43306" y="5714"/>
                  </a:lnTo>
                  <a:lnTo>
                    <a:pt x="49276" y="5969"/>
                  </a:lnTo>
                  <a:lnTo>
                    <a:pt x="53975" y="6604"/>
                  </a:lnTo>
                  <a:lnTo>
                    <a:pt x="58674" y="7112"/>
                  </a:lnTo>
                  <a:lnTo>
                    <a:pt x="70358" y="13208"/>
                  </a:lnTo>
                  <a:lnTo>
                    <a:pt x="71501" y="14859"/>
                  </a:lnTo>
                  <a:lnTo>
                    <a:pt x="72009" y="16890"/>
                  </a:lnTo>
                  <a:lnTo>
                    <a:pt x="72009" y="19050"/>
                  </a:lnTo>
                  <a:lnTo>
                    <a:pt x="72009" y="56261"/>
                  </a:lnTo>
                  <a:lnTo>
                    <a:pt x="99274" y="23485"/>
                  </a:lnTo>
                  <a:lnTo>
                    <a:pt x="132715" y="2539"/>
                  </a:lnTo>
                  <a:lnTo>
                    <a:pt x="138938" y="888"/>
                  </a:lnTo>
                  <a:lnTo>
                    <a:pt x="145160" y="0"/>
                  </a:lnTo>
                  <a:lnTo>
                    <a:pt x="15138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2554" y="223393"/>
              <a:ext cx="886460" cy="4808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183" y="358140"/>
              <a:ext cx="913765" cy="337185"/>
            </a:xfrm>
            <a:custGeom>
              <a:avLst/>
              <a:gdLst/>
              <a:ahLst/>
              <a:cxnLst/>
              <a:rect l="l" t="t" r="r" b="b"/>
              <a:pathLst>
                <a:path w="913765" h="337184">
                  <a:moveTo>
                    <a:pt x="772629" y="0"/>
                  </a:moveTo>
                  <a:lnTo>
                    <a:pt x="822761" y="6215"/>
                  </a:lnTo>
                  <a:lnTo>
                    <a:pt x="860990" y="24256"/>
                  </a:lnTo>
                  <a:lnTo>
                    <a:pt x="888453" y="51919"/>
                  </a:lnTo>
                  <a:lnTo>
                    <a:pt x="905598" y="88137"/>
                  </a:lnTo>
                  <a:lnTo>
                    <a:pt x="913099" y="130875"/>
                  </a:lnTo>
                  <a:lnTo>
                    <a:pt x="913599" y="146304"/>
                  </a:lnTo>
                  <a:lnTo>
                    <a:pt x="913599" y="159765"/>
                  </a:lnTo>
                  <a:lnTo>
                    <a:pt x="913599" y="170052"/>
                  </a:lnTo>
                  <a:lnTo>
                    <a:pt x="911313" y="177546"/>
                  </a:lnTo>
                  <a:lnTo>
                    <a:pt x="906741" y="182499"/>
                  </a:lnTo>
                  <a:lnTo>
                    <a:pt x="902169" y="187451"/>
                  </a:lnTo>
                  <a:lnTo>
                    <a:pt x="895819" y="189864"/>
                  </a:lnTo>
                  <a:lnTo>
                    <a:pt x="887818" y="189864"/>
                  </a:lnTo>
                  <a:lnTo>
                    <a:pt x="705993" y="189864"/>
                  </a:lnTo>
                  <a:lnTo>
                    <a:pt x="713114" y="232038"/>
                  </a:lnTo>
                  <a:lnTo>
                    <a:pt x="742955" y="264400"/>
                  </a:lnTo>
                  <a:lnTo>
                    <a:pt x="787742" y="273304"/>
                  </a:lnTo>
                  <a:lnTo>
                    <a:pt x="798458" y="273093"/>
                  </a:lnTo>
                  <a:lnTo>
                    <a:pt x="842130" y="266715"/>
                  </a:lnTo>
                  <a:lnTo>
                    <a:pt x="881087" y="253873"/>
                  </a:lnTo>
                  <a:lnTo>
                    <a:pt x="885532" y="252857"/>
                  </a:lnTo>
                  <a:lnTo>
                    <a:pt x="888834" y="252857"/>
                  </a:lnTo>
                  <a:lnTo>
                    <a:pt x="890866" y="252857"/>
                  </a:lnTo>
                  <a:lnTo>
                    <a:pt x="892517" y="253237"/>
                  </a:lnTo>
                  <a:lnTo>
                    <a:pt x="898994" y="266700"/>
                  </a:lnTo>
                  <a:lnTo>
                    <a:pt x="899375" y="270383"/>
                  </a:lnTo>
                  <a:lnTo>
                    <a:pt x="899502" y="275082"/>
                  </a:lnTo>
                  <a:lnTo>
                    <a:pt x="899502" y="280670"/>
                  </a:lnTo>
                  <a:lnTo>
                    <a:pt x="899502" y="285496"/>
                  </a:lnTo>
                  <a:lnTo>
                    <a:pt x="892644" y="313055"/>
                  </a:lnTo>
                  <a:lnTo>
                    <a:pt x="891247" y="314706"/>
                  </a:lnTo>
                  <a:lnTo>
                    <a:pt x="848206" y="329187"/>
                  </a:lnTo>
                  <a:lnTo>
                    <a:pt x="801427" y="336184"/>
                  </a:lnTo>
                  <a:lnTo>
                    <a:pt x="779995" y="336931"/>
                  </a:lnTo>
                  <a:lnTo>
                    <a:pt x="760699" y="336292"/>
                  </a:lnTo>
                  <a:lnTo>
                    <a:pt x="710183" y="326898"/>
                  </a:lnTo>
                  <a:lnTo>
                    <a:pt x="670786" y="305966"/>
                  </a:lnTo>
                  <a:lnTo>
                    <a:pt x="642586" y="273256"/>
                  </a:lnTo>
                  <a:lnTo>
                    <a:pt x="625829" y="228570"/>
                  </a:lnTo>
                  <a:lnTo>
                    <a:pt x="620268" y="171831"/>
                  </a:lnTo>
                  <a:lnTo>
                    <a:pt x="620917" y="152401"/>
                  </a:lnTo>
                  <a:lnTo>
                    <a:pt x="630656" y="99949"/>
                  </a:lnTo>
                  <a:lnTo>
                    <a:pt x="651502" y="57461"/>
                  </a:lnTo>
                  <a:lnTo>
                    <a:pt x="682683" y="26082"/>
                  </a:lnTo>
                  <a:lnTo>
                    <a:pt x="723450" y="6590"/>
                  </a:lnTo>
                  <a:lnTo>
                    <a:pt x="755350" y="736"/>
                  </a:lnTo>
                  <a:lnTo>
                    <a:pt x="772629" y="0"/>
                  </a:lnTo>
                  <a:close/>
                </a:path>
                <a:path w="913765" h="337184">
                  <a:moveTo>
                    <a:pt x="468845" y="0"/>
                  </a:moveTo>
                  <a:lnTo>
                    <a:pt x="512940" y="5080"/>
                  </a:lnTo>
                  <a:lnTo>
                    <a:pt x="538162" y="13588"/>
                  </a:lnTo>
                  <a:lnTo>
                    <a:pt x="543077" y="15875"/>
                  </a:lnTo>
                  <a:lnTo>
                    <a:pt x="556412" y="39370"/>
                  </a:lnTo>
                  <a:lnTo>
                    <a:pt x="556755" y="42799"/>
                  </a:lnTo>
                  <a:lnTo>
                    <a:pt x="556920" y="47117"/>
                  </a:lnTo>
                  <a:lnTo>
                    <a:pt x="556920" y="52197"/>
                  </a:lnTo>
                  <a:lnTo>
                    <a:pt x="556920" y="58293"/>
                  </a:lnTo>
                  <a:lnTo>
                    <a:pt x="556755" y="63246"/>
                  </a:lnTo>
                  <a:lnTo>
                    <a:pt x="556412" y="66929"/>
                  </a:lnTo>
                  <a:lnTo>
                    <a:pt x="556082" y="70738"/>
                  </a:lnTo>
                  <a:lnTo>
                    <a:pt x="548652" y="81661"/>
                  </a:lnTo>
                  <a:lnTo>
                    <a:pt x="546874" y="81661"/>
                  </a:lnTo>
                  <a:lnTo>
                    <a:pt x="544868" y="81661"/>
                  </a:lnTo>
                  <a:lnTo>
                    <a:pt x="541743" y="80518"/>
                  </a:lnTo>
                  <a:lnTo>
                    <a:pt x="537502" y="78232"/>
                  </a:lnTo>
                  <a:lnTo>
                    <a:pt x="533260" y="75819"/>
                  </a:lnTo>
                  <a:lnTo>
                    <a:pt x="527951" y="73406"/>
                  </a:lnTo>
                  <a:lnTo>
                    <a:pt x="486052" y="60483"/>
                  </a:lnTo>
                  <a:lnTo>
                    <a:pt x="470852" y="59562"/>
                  </a:lnTo>
                  <a:lnTo>
                    <a:pt x="463270" y="59562"/>
                  </a:lnTo>
                  <a:lnTo>
                    <a:pt x="456679" y="60451"/>
                  </a:lnTo>
                  <a:lnTo>
                    <a:pt x="451104" y="61975"/>
                  </a:lnTo>
                  <a:lnTo>
                    <a:pt x="445516" y="63500"/>
                  </a:lnTo>
                  <a:lnTo>
                    <a:pt x="440943" y="65786"/>
                  </a:lnTo>
                  <a:lnTo>
                    <a:pt x="437375" y="68707"/>
                  </a:lnTo>
                  <a:lnTo>
                    <a:pt x="433793" y="71500"/>
                  </a:lnTo>
                  <a:lnTo>
                    <a:pt x="431126" y="74930"/>
                  </a:lnTo>
                  <a:lnTo>
                    <a:pt x="429336" y="78867"/>
                  </a:lnTo>
                  <a:lnTo>
                    <a:pt x="427545" y="82804"/>
                  </a:lnTo>
                  <a:lnTo>
                    <a:pt x="426656" y="86995"/>
                  </a:lnTo>
                  <a:lnTo>
                    <a:pt x="426656" y="91439"/>
                  </a:lnTo>
                  <a:lnTo>
                    <a:pt x="426656" y="98298"/>
                  </a:lnTo>
                  <a:lnTo>
                    <a:pt x="428777" y="104139"/>
                  </a:lnTo>
                  <a:lnTo>
                    <a:pt x="433019" y="108838"/>
                  </a:lnTo>
                  <a:lnTo>
                    <a:pt x="437261" y="113537"/>
                  </a:lnTo>
                  <a:lnTo>
                    <a:pt x="473367" y="131318"/>
                  </a:lnTo>
                  <a:lnTo>
                    <a:pt x="480006" y="133673"/>
                  </a:lnTo>
                  <a:lnTo>
                    <a:pt x="486684" y="136159"/>
                  </a:lnTo>
                  <a:lnTo>
                    <a:pt x="526948" y="154432"/>
                  </a:lnTo>
                  <a:lnTo>
                    <a:pt x="559931" y="184245"/>
                  </a:lnTo>
                  <a:lnTo>
                    <a:pt x="573261" y="223569"/>
                  </a:lnTo>
                  <a:lnTo>
                    <a:pt x="573658" y="233425"/>
                  </a:lnTo>
                  <a:lnTo>
                    <a:pt x="573063" y="245735"/>
                  </a:lnTo>
                  <a:lnTo>
                    <a:pt x="558856" y="287569"/>
                  </a:lnTo>
                  <a:lnTo>
                    <a:pt x="528055" y="316914"/>
                  </a:lnTo>
                  <a:lnTo>
                    <a:pt x="483833" y="333234"/>
                  </a:lnTo>
                  <a:lnTo>
                    <a:pt x="444398" y="336931"/>
                  </a:lnTo>
                  <a:lnTo>
                    <a:pt x="436126" y="336766"/>
                  </a:lnTo>
                  <a:lnTo>
                    <a:pt x="397983" y="331549"/>
                  </a:lnTo>
                  <a:lnTo>
                    <a:pt x="359689" y="317500"/>
                  </a:lnTo>
                  <a:lnTo>
                    <a:pt x="353326" y="312547"/>
                  </a:lnTo>
                  <a:lnTo>
                    <a:pt x="350862" y="310261"/>
                  </a:lnTo>
                  <a:lnTo>
                    <a:pt x="348970" y="306577"/>
                  </a:lnTo>
                  <a:lnTo>
                    <a:pt x="347624" y="301498"/>
                  </a:lnTo>
                  <a:lnTo>
                    <a:pt x="346290" y="296545"/>
                  </a:lnTo>
                  <a:lnTo>
                    <a:pt x="345617" y="289051"/>
                  </a:lnTo>
                  <a:lnTo>
                    <a:pt x="345617" y="279273"/>
                  </a:lnTo>
                  <a:lnTo>
                    <a:pt x="345617" y="272796"/>
                  </a:lnTo>
                  <a:lnTo>
                    <a:pt x="345846" y="267588"/>
                  </a:lnTo>
                  <a:lnTo>
                    <a:pt x="346290" y="263779"/>
                  </a:lnTo>
                  <a:lnTo>
                    <a:pt x="346735" y="259842"/>
                  </a:lnTo>
                  <a:lnTo>
                    <a:pt x="347408" y="256667"/>
                  </a:lnTo>
                  <a:lnTo>
                    <a:pt x="348297" y="254381"/>
                  </a:lnTo>
                  <a:lnTo>
                    <a:pt x="349186" y="251968"/>
                  </a:lnTo>
                  <a:lnTo>
                    <a:pt x="350304" y="250444"/>
                  </a:lnTo>
                  <a:lnTo>
                    <a:pt x="351650" y="249682"/>
                  </a:lnTo>
                  <a:lnTo>
                    <a:pt x="352983" y="248920"/>
                  </a:lnTo>
                  <a:lnTo>
                    <a:pt x="354660" y="248538"/>
                  </a:lnTo>
                  <a:lnTo>
                    <a:pt x="356666" y="248538"/>
                  </a:lnTo>
                  <a:lnTo>
                    <a:pt x="359130" y="248538"/>
                  </a:lnTo>
                  <a:lnTo>
                    <a:pt x="362750" y="249936"/>
                  </a:lnTo>
                  <a:lnTo>
                    <a:pt x="367550" y="252730"/>
                  </a:lnTo>
                  <a:lnTo>
                    <a:pt x="372351" y="255397"/>
                  </a:lnTo>
                  <a:lnTo>
                    <a:pt x="410413" y="271272"/>
                  </a:lnTo>
                  <a:lnTo>
                    <a:pt x="442734" y="275589"/>
                  </a:lnTo>
                  <a:lnTo>
                    <a:pt x="450316" y="275589"/>
                  </a:lnTo>
                  <a:lnTo>
                    <a:pt x="486041" y="259969"/>
                  </a:lnTo>
                  <a:lnTo>
                    <a:pt x="491617" y="245872"/>
                  </a:lnTo>
                  <a:lnTo>
                    <a:pt x="491617" y="240157"/>
                  </a:lnTo>
                  <a:lnTo>
                    <a:pt x="491617" y="233425"/>
                  </a:lnTo>
                  <a:lnTo>
                    <a:pt x="489559" y="227711"/>
                  </a:lnTo>
                  <a:lnTo>
                    <a:pt x="485419" y="222885"/>
                  </a:lnTo>
                  <a:lnTo>
                    <a:pt x="481291" y="218059"/>
                  </a:lnTo>
                  <a:lnTo>
                    <a:pt x="475830" y="213868"/>
                  </a:lnTo>
                  <a:lnTo>
                    <a:pt x="469011" y="210312"/>
                  </a:lnTo>
                  <a:lnTo>
                    <a:pt x="462203" y="206756"/>
                  </a:lnTo>
                  <a:lnTo>
                    <a:pt x="454507" y="203326"/>
                  </a:lnTo>
                  <a:lnTo>
                    <a:pt x="445909" y="200279"/>
                  </a:lnTo>
                  <a:lnTo>
                    <a:pt x="439420" y="197848"/>
                  </a:lnTo>
                  <a:lnTo>
                    <a:pt x="399490" y="180381"/>
                  </a:lnTo>
                  <a:lnTo>
                    <a:pt x="365045" y="153132"/>
                  </a:lnTo>
                  <a:lnTo>
                    <a:pt x="348845" y="116395"/>
                  </a:lnTo>
                  <a:lnTo>
                    <a:pt x="347294" y="96774"/>
                  </a:lnTo>
                  <a:lnTo>
                    <a:pt x="347817" y="86300"/>
                  </a:lnTo>
                  <a:lnTo>
                    <a:pt x="360312" y="48781"/>
                  </a:lnTo>
                  <a:lnTo>
                    <a:pt x="388077" y="20772"/>
                  </a:lnTo>
                  <a:lnTo>
                    <a:pt x="429766" y="3964"/>
                  </a:lnTo>
                  <a:lnTo>
                    <a:pt x="455130" y="448"/>
                  </a:lnTo>
                  <a:lnTo>
                    <a:pt x="468845" y="0"/>
                  </a:lnTo>
                  <a:close/>
                </a:path>
                <a:path w="913765" h="337184">
                  <a:moveTo>
                    <a:pt x="152374" y="0"/>
                  </a:moveTo>
                  <a:lnTo>
                    <a:pt x="202502" y="6215"/>
                  </a:lnTo>
                  <a:lnTo>
                    <a:pt x="240728" y="24256"/>
                  </a:lnTo>
                  <a:lnTo>
                    <a:pt x="268167" y="51919"/>
                  </a:lnTo>
                  <a:lnTo>
                    <a:pt x="285305" y="88137"/>
                  </a:lnTo>
                  <a:lnTo>
                    <a:pt x="292842" y="130875"/>
                  </a:lnTo>
                  <a:lnTo>
                    <a:pt x="293344" y="146304"/>
                  </a:lnTo>
                  <a:lnTo>
                    <a:pt x="293344" y="159765"/>
                  </a:lnTo>
                  <a:lnTo>
                    <a:pt x="293344" y="170052"/>
                  </a:lnTo>
                  <a:lnTo>
                    <a:pt x="291058" y="177546"/>
                  </a:lnTo>
                  <a:lnTo>
                    <a:pt x="286486" y="182499"/>
                  </a:lnTo>
                  <a:lnTo>
                    <a:pt x="281901" y="187451"/>
                  </a:lnTo>
                  <a:lnTo>
                    <a:pt x="275602" y="189864"/>
                  </a:lnTo>
                  <a:lnTo>
                    <a:pt x="267563" y="189864"/>
                  </a:lnTo>
                  <a:lnTo>
                    <a:pt x="85725" y="189864"/>
                  </a:lnTo>
                  <a:lnTo>
                    <a:pt x="92846" y="232038"/>
                  </a:lnTo>
                  <a:lnTo>
                    <a:pt x="122671" y="264400"/>
                  </a:lnTo>
                  <a:lnTo>
                    <a:pt x="167436" y="273304"/>
                  </a:lnTo>
                  <a:lnTo>
                    <a:pt x="178152" y="273093"/>
                  </a:lnTo>
                  <a:lnTo>
                    <a:pt x="221897" y="266715"/>
                  </a:lnTo>
                  <a:lnTo>
                    <a:pt x="260870" y="253873"/>
                  </a:lnTo>
                  <a:lnTo>
                    <a:pt x="265214" y="252857"/>
                  </a:lnTo>
                  <a:lnTo>
                    <a:pt x="268566" y="252857"/>
                  </a:lnTo>
                  <a:lnTo>
                    <a:pt x="270573" y="252857"/>
                  </a:lnTo>
                  <a:lnTo>
                    <a:pt x="272249" y="253237"/>
                  </a:lnTo>
                  <a:lnTo>
                    <a:pt x="273583" y="254000"/>
                  </a:lnTo>
                  <a:lnTo>
                    <a:pt x="274929" y="254762"/>
                  </a:lnTo>
                  <a:lnTo>
                    <a:pt x="276047" y="256159"/>
                  </a:lnTo>
                  <a:lnTo>
                    <a:pt x="276936" y="258190"/>
                  </a:lnTo>
                  <a:lnTo>
                    <a:pt x="277825" y="260223"/>
                  </a:lnTo>
                  <a:lnTo>
                    <a:pt x="278447" y="263017"/>
                  </a:lnTo>
                  <a:lnTo>
                    <a:pt x="278777" y="266700"/>
                  </a:lnTo>
                  <a:lnTo>
                    <a:pt x="279120" y="270383"/>
                  </a:lnTo>
                  <a:lnTo>
                    <a:pt x="279285" y="275082"/>
                  </a:lnTo>
                  <a:lnTo>
                    <a:pt x="279285" y="280670"/>
                  </a:lnTo>
                  <a:lnTo>
                    <a:pt x="279285" y="285496"/>
                  </a:lnTo>
                  <a:lnTo>
                    <a:pt x="279171" y="289687"/>
                  </a:lnTo>
                  <a:lnTo>
                    <a:pt x="278942" y="293243"/>
                  </a:lnTo>
                  <a:lnTo>
                    <a:pt x="278726" y="296672"/>
                  </a:lnTo>
                  <a:lnTo>
                    <a:pt x="278384" y="299593"/>
                  </a:lnTo>
                  <a:lnTo>
                    <a:pt x="277939" y="302006"/>
                  </a:lnTo>
                  <a:lnTo>
                    <a:pt x="277495" y="304546"/>
                  </a:lnTo>
                  <a:lnTo>
                    <a:pt x="272414" y="313055"/>
                  </a:lnTo>
                  <a:lnTo>
                    <a:pt x="270967" y="314706"/>
                  </a:lnTo>
                  <a:lnTo>
                    <a:pt x="227944" y="329187"/>
                  </a:lnTo>
                  <a:lnTo>
                    <a:pt x="181170" y="336184"/>
                  </a:lnTo>
                  <a:lnTo>
                    <a:pt x="159740" y="336931"/>
                  </a:lnTo>
                  <a:lnTo>
                    <a:pt x="140431" y="336292"/>
                  </a:lnTo>
                  <a:lnTo>
                    <a:pt x="89915" y="326898"/>
                  </a:lnTo>
                  <a:lnTo>
                    <a:pt x="50518" y="305966"/>
                  </a:lnTo>
                  <a:lnTo>
                    <a:pt x="22318" y="273256"/>
                  </a:lnTo>
                  <a:lnTo>
                    <a:pt x="5561" y="228570"/>
                  </a:lnTo>
                  <a:lnTo>
                    <a:pt x="0" y="171831"/>
                  </a:lnTo>
                  <a:lnTo>
                    <a:pt x="649" y="152401"/>
                  </a:lnTo>
                  <a:lnTo>
                    <a:pt x="10388" y="99949"/>
                  </a:lnTo>
                  <a:lnTo>
                    <a:pt x="31234" y="57461"/>
                  </a:lnTo>
                  <a:lnTo>
                    <a:pt x="62415" y="26082"/>
                  </a:lnTo>
                  <a:lnTo>
                    <a:pt x="103177" y="6590"/>
                  </a:lnTo>
                  <a:lnTo>
                    <a:pt x="135072" y="736"/>
                  </a:lnTo>
                  <a:lnTo>
                    <a:pt x="15237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2238" y="223393"/>
              <a:ext cx="115443" cy="1066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06141" y="222250"/>
              <a:ext cx="300355" cy="473075"/>
            </a:xfrm>
            <a:custGeom>
              <a:avLst/>
              <a:gdLst/>
              <a:ahLst/>
              <a:cxnLst/>
              <a:rect l="l" t="t" r="r" b="b"/>
              <a:pathLst>
                <a:path w="300355" h="473075">
                  <a:moveTo>
                    <a:pt x="258571" y="0"/>
                  </a:moveTo>
                  <a:lnTo>
                    <a:pt x="266826" y="0"/>
                  </a:lnTo>
                  <a:lnTo>
                    <a:pt x="273557" y="253"/>
                  </a:lnTo>
                  <a:lnTo>
                    <a:pt x="278891" y="1016"/>
                  </a:lnTo>
                  <a:lnTo>
                    <a:pt x="284352" y="1650"/>
                  </a:lnTo>
                  <a:lnTo>
                    <a:pt x="298322" y="8381"/>
                  </a:lnTo>
                  <a:lnTo>
                    <a:pt x="299719" y="10159"/>
                  </a:lnTo>
                  <a:lnTo>
                    <a:pt x="300355" y="12065"/>
                  </a:lnTo>
                  <a:lnTo>
                    <a:pt x="300355" y="14350"/>
                  </a:lnTo>
                  <a:lnTo>
                    <a:pt x="300355" y="453644"/>
                  </a:lnTo>
                  <a:lnTo>
                    <a:pt x="300355" y="456184"/>
                  </a:lnTo>
                  <a:lnTo>
                    <a:pt x="299846" y="458215"/>
                  </a:lnTo>
                  <a:lnTo>
                    <a:pt x="298703" y="459866"/>
                  </a:lnTo>
                  <a:lnTo>
                    <a:pt x="297560" y="461517"/>
                  </a:lnTo>
                  <a:lnTo>
                    <a:pt x="271906" y="467105"/>
                  </a:lnTo>
                  <a:lnTo>
                    <a:pt x="265175" y="467105"/>
                  </a:lnTo>
                  <a:lnTo>
                    <a:pt x="258063" y="467105"/>
                  </a:lnTo>
                  <a:lnTo>
                    <a:pt x="229107" y="456184"/>
                  </a:lnTo>
                  <a:lnTo>
                    <a:pt x="229107" y="453644"/>
                  </a:lnTo>
                  <a:lnTo>
                    <a:pt x="229107" y="420497"/>
                  </a:lnTo>
                  <a:lnTo>
                    <a:pt x="193121" y="451483"/>
                  </a:lnTo>
                  <a:lnTo>
                    <a:pt x="154019" y="469392"/>
                  </a:lnTo>
                  <a:lnTo>
                    <a:pt x="124587" y="472821"/>
                  </a:lnTo>
                  <a:lnTo>
                    <a:pt x="108182" y="471987"/>
                  </a:lnTo>
                  <a:lnTo>
                    <a:pt x="66801" y="459486"/>
                  </a:lnTo>
                  <a:lnTo>
                    <a:pt x="36298" y="434518"/>
                  </a:lnTo>
                  <a:lnTo>
                    <a:pt x="15478" y="399557"/>
                  </a:lnTo>
                  <a:lnTo>
                    <a:pt x="3804" y="356308"/>
                  </a:lnTo>
                  <a:lnTo>
                    <a:pt x="0" y="308355"/>
                  </a:lnTo>
                  <a:lnTo>
                    <a:pt x="525" y="288948"/>
                  </a:lnTo>
                  <a:lnTo>
                    <a:pt x="8508" y="236727"/>
                  </a:lnTo>
                  <a:lnTo>
                    <a:pt x="25814" y="194258"/>
                  </a:lnTo>
                  <a:lnTo>
                    <a:pt x="51911" y="162607"/>
                  </a:lnTo>
                  <a:lnTo>
                    <a:pt x="87014" y="142694"/>
                  </a:lnTo>
                  <a:lnTo>
                    <a:pt x="130556" y="135889"/>
                  </a:lnTo>
                  <a:lnTo>
                    <a:pt x="142841" y="136532"/>
                  </a:lnTo>
                  <a:lnTo>
                    <a:pt x="186318" y="151842"/>
                  </a:lnTo>
                  <a:lnTo>
                    <a:pt x="216662" y="176149"/>
                  </a:lnTo>
                  <a:lnTo>
                    <a:pt x="216662" y="14350"/>
                  </a:lnTo>
                  <a:lnTo>
                    <a:pt x="216662" y="12065"/>
                  </a:lnTo>
                  <a:lnTo>
                    <a:pt x="217296" y="10159"/>
                  </a:lnTo>
                  <a:lnTo>
                    <a:pt x="238125" y="1016"/>
                  </a:lnTo>
                  <a:lnTo>
                    <a:pt x="243458" y="253"/>
                  </a:lnTo>
                  <a:lnTo>
                    <a:pt x="250189" y="0"/>
                  </a:lnTo>
                  <a:lnTo>
                    <a:pt x="25857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2508" y="1033399"/>
              <a:ext cx="6168593" cy="5984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7470" y="1404366"/>
              <a:ext cx="112776" cy="1193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1307" y="1243964"/>
              <a:ext cx="146812" cy="2114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0331" y="1243330"/>
              <a:ext cx="149225" cy="2124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79063" y="1238630"/>
              <a:ext cx="164973" cy="2212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85542" y="1238630"/>
              <a:ext cx="164973" cy="22123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0738" y="1231519"/>
              <a:ext cx="144272" cy="9436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34002" y="1231519"/>
              <a:ext cx="144272" cy="9436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5832" y="1231519"/>
              <a:ext cx="144233" cy="9436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27470" y="1185417"/>
              <a:ext cx="112776" cy="1193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7247" y="1076960"/>
              <a:ext cx="5560695" cy="554990"/>
            </a:xfrm>
            <a:custGeom>
              <a:avLst/>
              <a:gdLst/>
              <a:ahLst/>
              <a:cxnLst/>
              <a:rect l="l" t="t" r="r" b="b"/>
              <a:pathLst>
                <a:path w="5560695" h="554989">
                  <a:moveTo>
                    <a:pt x="4441063" y="109854"/>
                  </a:moveTo>
                  <a:lnTo>
                    <a:pt x="4449318" y="109854"/>
                  </a:lnTo>
                  <a:lnTo>
                    <a:pt x="4456176" y="110109"/>
                  </a:lnTo>
                  <a:lnTo>
                    <a:pt x="4461510" y="110743"/>
                  </a:lnTo>
                  <a:lnTo>
                    <a:pt x="4466844" y="111251"/>
                  </a:lnTo>
                  <a:lnTo>
                    <a:pt x="4481195" y="117348"/>
                  </a:lnTo>
                  <a:lnTo>
                    <a:pt x="4482592" y="118999"/>
                  </a:lnTo>
                  <a:lnTo>
                    <a:pt x="4483227" y="121030"/>
                  </a:lnTo>
                  <a:lnTo>
                    <a:pt x="4483227" y="123189"/>
                  </a:lnTo>
                  <a:lnTo>
                    <a:pt x="4483227" y="291973"/>
                  </a:lnTo>
                  <a:lnTo>
                    <a:pt x="4488307" y="336041"/>
                  </a:lnTo>
                  <a:lnTo>
                    <a:pt x="4517517" y="366013"/>
                  </a:lnTo>
                  <a:lnTo>
                    <a:pt x="4525010" y="367664"/>
                  </a:lnTo>
                  <a:lnTo>
                    <a:pt x="4533519" y="367664"/>
                  </a:lnTo>
                  <a:lnTo>
                    <a:pt x="4574016" y="349428"/>
                  </a:lnTo>
                  <a:lnTo>
                    <a:pt x="4600448" y="321817"/>
                  </a:lnTo>
                  <a:lnTo>
                    <a:pt x="4600448" y="123189"/>
                  </a:lnTo>
                  <a:lnTo>
                    <a:pt x="4600448" y="121030"/>
                  </a:lnTo>
                  <a:lnTo>
                    <a:pt x="4621911" y="110743"/>
                  </a:lnTo>
                  <a:lnTo>
                    <a:pt x="4627245" y="110109"/>
                  </a:lnTo>
                  <a:lnTo>
                    <a:pt x="4633976" y="109854"/>
                  </a:lnTo>
                  <a:lnTo>
                    <a:pt x="4642358" y="109854"/>
                  </a:lnTo>
                  <a:lnTo>
                    <a:pt x="4650613" y="109854"/>
                  </a:lnTo>
                  <a:lnTo>
                    <a:pt x="4657344" y="110109"/>
                  </a:lnTo>
                  <a:lnTo>
                    <a:pt x="4662678" y="110743"/>
                  </a:lnTo>
                  <a:lnTo>
                    <a:pt x="4668139" y="111251"/>
                  </a:lnTo>
                  <a:lnTo>
                    <a:pt x="4682109" y="117348"/>
                  </a:lnTo>
                  <a:lnTo>
                    <a:pt x="4683506" y="118999"/>
                  </a:lnTo>
                  <a:lnTo>
                    <a:pt x="4684141" y="121030"/>
                  </a:lnTo>
                  <a:lnTo>
                    <a:pt x="4684141" y="123189"/>
                  </a:lnTo>
                  <a:lnTo>
                    <a:pt x="4684141" y="421893"/>
                  </a:lnTo>
                  <a:lnTo>
                    <a:pt x="4684141" y="424179"/>
                  </a:lnTo>
                  <a:lnTo>
                    <a:pt x="4683633" y="426085"/>
                  </a:lnTo>
                  <a:lnTo>
                    <a:pt x="4682490" y="427736"/>
                  </a:lnTo>
                  <a:lnTo>
                    <a:pt x="4681347" y="429513"/>
                  </a:lnTo>
                  <a:lnTo>
                    <a:pt x="4679442" y="430911"/>
                  </a:lnTo>
                  <a:lnTo>
                    <a:pt x="4676648" y="431926"/>
                  </a:lnTo>
                  <a:lnTo>
                    <a:pt x="4673854" y="433069"/>
                  </a:lnTo>
                  <a:lnTo>
                    <a:pt x="4670171" y="433959"/>
                  </a:lnTo>
                  <a:lnTo>
                    <a:pt x="4665599" y="434466"/>
                  </a:lnTo>
                  <a:lnTo>
                    <a:pt x="4661027" y="435101"/>
                  </a:lnTo>
                  <a:lnTo>
                    <a:pt x="4655185" y="435355"/>
                  </a:lnTo>
                  <a:lnTo>
                    <a:pt x="4648327" y="435355"/>
                  </a:lnTo>
                  <a:lnTo>
                    <a:pt x="4640961" y="435355"/>
                  </a:lnTo>
                  <a:lnTo>
                    <a:pt x="4634992" y="435101"/>
                  </a:lnTo>
                  <a:lnTo>
                    <a:pt x="4630420" y="434466"/>
                  </a:lnTo>
                  <a:lnTo>
                    <a:pt x="4625848" y="433959"/>
                  </a:lnTo>
                  <a:lnTo>
                    <a:pt x="4622165" y="433069"/>
                  </a:lnTo>
                  <a:lnTo>
                    <a:pt x="4619498" y="431926"/>
                  </a:lnTo>
                  <a:lnTo>
                    <a:pt x="4616831" y="430911"/>
                  </a:lnTo>
                  <a:lnTo>
                    <a:pt x="4614926" y="429513"/>
                  </a:lnTo>
                  <a:lnTo>
                    <a:pt x="4613783" y="427736"/>
                  </a:lnTo>
                  <a:lnTo>
                    <a:pt x="4612767" y="426085"/>
                  </a:lnTo>
                  <a:lnTo>
                    <a:pt x="4612132" y="424179"/>
                  </a:lnTo>
                  <a:lnTo>
                    <a:pt x="4612132" y="421893"/>
                  </a:lnTo>
                  <a:lnTo>
                    <a:pt x="4612132" y="387476"/>
                  </a:lnTo>
                  <a:lnTo>
                    <a:pt x="4574502" y="420088"/>
                  </a:lnTo>
                  <a:lnTo>
                    <a:pt x="4535693" y="437673"/>
                  </a:lnTo>
                  <a:lnTo>
                    <a:pt x="4508627" y="441070"/>
                  </a:lnTo>
                  <a:lnTo>
                    <a:pt x="4493889" y="440432"/>
                  </a:lnTo>
                  <a:lnTo>
                    <a:pt x="4456938" y="431038"/>
                  </a:lnTo>
                  <a:lnTo>
                    <a:pt x="4423156" y="403478"/>
                  </a:lnTo>
                  <a:lnTo>
                    <a:pt x="4404741" y="363219"/>
                  </a:lnTo>
                  <a:lnTo>
                    <a:pt x="4399508" y="322429"/>
                  </a:lnTo>
                  <a:lnTo>
                    <a:pt x="4399153" y="306069"/>
                  </a:lnTo>
                  <a:lnTo>
                    <a:pt x="4399153" y="123189"/>
                  </a:lnTo>
                  <a:lnTo>
                    <a:pt x="4399153" y="121030"/>
                  </a:lnTo>
                  <a:lnTo>
                    <a:pt x="4399788" y="118999"/>
                  </a:lnTo>
                  <a:lnTo>
                    <a:pt x="4401058" y="117348"/>
                  </a:lnTo>
                  <a:lnTo>
                    <a:pt x="4402201" y="115697"/>
                  </a:lnTo>
                  <a:lnTo>
                    <a:pt x="4420743" y="110743"/>
                  </a:lnTo>
                  <a:lnTo>
                    <a:pt x="4426204" y="110109"/>
                  </a:lnTo>
                  <a:lnTo>
                    <a:pt x="4433062" y="109854"/>
                  </a:lnTo>
                  <a:lnTo>
                    <a:pt x="4441063" y="109854"/>
                  </a:lnTo>
                  <a:close/>
                </a:path>
                <a:path w="5560695" h="554989">
                  <a:moveTo>
                    <a:pt x="1411858" y="109854"/>
                  </a:moveTo>
                  <a:lnTo>
                    <a:pt x="1420114" y="109854"/>
                  </a:lnTo>
                  <a:lnTo>
                    <a:pt x="1426845" y="110236"/>
                  </a:lnTo>
                  <a:lnTo>
                    <a:pt x="1451990" y="118110"/>
                  </a:lnTo>
                  <a:lnTo>
                    <a:pt x="1453388" y="119761"/>
                  </a:lnTo>
                  <a:lnTo>
                    <a:pt x="1454022" y="121665"/>
                  </a:lnTo>
                  <a:lnTo>
                    <a:pt x="1454022" y="123951"/>
                  </a:lnTo>
                  <a:lnTo>
                    <a:pt x="1454022" y="421893"/>
                  </a:lnTo>
                  <a:lnTo>
                    <a:pt x="1454022" y="424179"/>
                  </a:lnTo>
                  <a:lnTo>
                    <a:pt x="1453388" y="426085"/>
                  </a:lnTo>
                  <a:lnTo>
                    <a:pt x="1451990" y="427736"/>
                  </a:lnTo>
                  <a:lnTo>
                    <a:pt x="1450720" y="429513"/>
                  </a:lnTo>
                  <a:lnTo>
                    <a:pt x="1448434" y="430911"/>
                  </a:lnTo>
                  <a:lnTo>
                    <a:pt x="1445133" y="431926"/>
                  </a:lnTo>
                  <a:lnTo>
                    <a:pt x="1441958" y="433069"/>
                  </a:lnTo>
                  <a:lnTo>
                    <a:pt x="1437639" y="433959"/>
                  </a:lnTo>
                  <a:lnTo>
                    <a:pt x="1432306" y="434466"/>
                  </a:lnTo>
                  <a:lnTo>
                    <a:pt x="1426845" y="435101"/>
                  </a:lnTo>
                  <a:lnTo>
                    <a:pt x="1420114" y="435355"/>
                  </a:lnTo>
                  <a:lnTo>
                    <a:pt x="1411858" y="435355"/>
                  </a:lnTo>
                  <a:lnTo>
                    <a:pt x="1403603" y="435355"/>
                  </a:lnTo>
                  <a:lnTo>
                    <a:pt x="1396745" y="435101"/>
                  </a:lnTo>
                  <a:lnTo>
                    <a:pt x="1391412" y="434466"/>
                  </a:lnTo>
                  <a:lnTo>
                    <a:pt x="1386077" y="433959"/>
                  </a:lnTo>
                  <a:lnTo>
                    <a:pt x="1381759" y="433069"/>
                  </a:lnTo>
                  <a:lnTo>
                    <a:pt x="1378458" y="431926"/>
                  </a:lnTo>
                  <a:lnTo>
                    <a:pt x="1375283" y="430911"/>
                  </a:lnTo>
                  <a:lnTo>
                    <a:pt x="1372996" y="429513"/>
                  </a:lnTo>
                  <a:lnTo>
                    <a:pt x="1371600" y="427736"/>
                  </a:lnTo>
                  <a:lnTo>
                    <a:pt x="1370329" y="426085"/>
                  </a:lnTo>
                  <a:lnTo>
                    <a:pt x="1369568" y="424179"/>
                  </a:lnTo>
                  <a:lnTo>
                    <a:pt x="1369568" y="421893"/>
                  </a:lnTo>
                  <a:lnTo>
                    <a:pt x="1369568" y="123951"/>
                  </a:lnTo>
                  <a:lnTo>
                    <a:pt x="1369568" y="121665"/>
                  </a:lnTo>
                  <a:lnTo>
                    <a:pt x="1370329" y="119761"/>
                  </a:lnTo>
                  <a:lnTo>
                    <a:pt x="1403603" y="109854"/>
                  </a:lnTo>
                  <a:lnTo>
                    <a:pt x="1411858" y="109854"/>
                  </a:lnTo>
                  <a:close/>
                </a:path>
                <a:path w="5560695" h="554989">
                  <a:moveTo>
                    <a:pt x="3533393" y="104520"/>
                  </a:moveTo>
                  <a:lnTo>
                    <a:pt x="3576319" y="110489"/>
                  </a:lnTo>
                  <a:lnTo>
                    <a:pt x="3614039" y="128524"/>
                  </a:lnTo>
                  <a:lnTo>
                    <a:pt x="3616452" y="130937"/>
                  </a:lnTo>
                  <a:lnTo>
                    <a:pt x="3618865" y="133350"/>
                  </a:lnTo>
                  <a:lnTo>
                    <a:pt x="3623944" y="143637"/>
                  </a:lnTo>
                  <a:lnTo>
                    <a:pt x="3624579" y="146303"/>
                  </a:lnTo>
                  <a:lnTo>
                    <a:pt x="3624961" y="149605"/>
                  </a:lnTo>
                  <a:lnTo>
                    <a:pt x="3625341" y="153542"/>
                  </a:lnTo>
                  <a:lnTo>
                    <a:pt x="3625596" y="157479"/>
                  </a:lnTo>
                  <a:lnTo>
                    <a:pt x="3625850" y="162178"/>
                  </a:lnTo>
                  <a:lnTo>
                    <a:pt x="3625850" y="167766"/>
                  </a:lnTo>
                  <a:lnTo>
                    <a:pt x="3617341" y="202945"/>
                  </a:lnTo>
                  <a:lnTo>
                    <a:pt x="3613785" y="202945"/>
                  </a:lnTo>
                  <a:lnTo>
                    <a:pt x="3609975" y="202945"/>
                  </a:lnTo>
                  <a:lnTo>
                    <a:pt x="3605911" y="201422"/>
                  </a:lnTo>
                  <a:lnTo>
                    <a:pt x="3601719" y="198247"/>
                  </a:lnTo>
                  <a:lnTo>
                    <a:pt x="3597402" y="195072"/>
                  </a:lnTo>
                  <a:lnTo>
                    <a:pt x="3559544" y="175472"/>
                  </a:lnTo>
                  <a:lnTo>
                    <a:pt x="3537077" y="172847"/>
                  </a:lnTo>
                  <a:lnTo>
                    <a:pt x="3521646" y="174420"/>
                  </a:lnTo>
                  <a:lnTo>
                    <a:pt x="3486785" y="198119"/>
                  </a:lnTo>
                  <a:lnTo>
                    <a:pt x="3470479" y="249287"/>
                  </a:lnTo>
                  <a:lnTo>
                    <a:pt x="3469386" y="272288"/>
                  </a:lnTo>
                  <a:lnTo>
                    <a:pt x="3469669" y="283954"/>
                  </a:lnTo>
                  <a:lnTo>
                    <a:pt x="3476210" y="323617"/>
                  </a:lnTo>
                  <a:lnTo>
                    <a:pt x="3496294" y="356425"/>
                  </a:lnTo>
                  <a:lnTo>
                    <a:pt x="3538092" y="370331"/>
                  </a:lnTo>
                  <a:lnTo>
                    <a:pt x="3546473" y="370018"/>
                  </a:lnTo>
                  <a:lnTo>
                    <a:pt x="3583686" y="357886"/>
                  </a:lnTo>
                  <a:lnTo>
                    <a:pt x="3590036" y="353567"/>
                  </a:lnTo>
                  <a:lnTo>
                    <a:pt x="3596259" y="349376"/>
                  </a:lnTo>
                  <a:lnTo>
                    <a:pt x="3601466" y="345566"/>
                  </a:lnTo>
                  <a:lnTo>
                    <a:pt x="3605656" y="342011"/>
                  </a:lnTo>
                  <a:lnTo>
                    <a:pt x="3609975" y="338581"/>
                  </a:lnTo>
                  <a:lnTo>
                    <a:pt x="3613530" y="336930"/>
                  </a:lnTo>
                  <a:lnTo>
                    <a:pt x="3616452" y="336930"/>
                  </a:lnTo>
                  <a:lnTo>
                    <a:pt x="3618484" y="336930"/>
                  </a:lnTo>
                  <a:lnTo>
                    <a:pt x="3620135" y="337438"/>
                  </a:lnTo>
                  <a:lnTo>
                    <a:pt x="3621404" y="338581"/>
                  </a:lnTo>
                  <a:lnTo>
                    <a:pt x="3622802" y="339725"/>
                  </a:lnTo>
                  <a:lnTo>
                    <a:pt x="3623817" y="341756"/>
                  </a:lnTo>
                  <a:lnTo>
                    <a:pt x="3624579" y="344804"/>
                  </a:lnTo>
                  <a:lnTo>
                    <a:pt x="3625468" y="347725"/>
                  </a:lnTo>
                  <a:lnTo>
                    <a:pt x="3625977" y="351663"/>
                  </a:lnTo>
                  <a:lnTo>
                    <a:pt x="3626485" y="356362"/>
                  </a:lnTo>
                  <a:lnTo>
                    <a:pt x="3626866" y="360934"/>
                  </a:lnTo>
                  <a:lnTo>
                    <a:pt x="3627119" y="367029"/>
                  </a:lnTo>
                  <a:lnTo>
                    <a:pt x="3627119" y="374395"/>
                  </a:lnTo>
                  <a:lnTo>
                    <a:pt x="3627119" y="380238"/>
                  </a:lnTo>
                  <a:lnTo>
                    <a:pt x="3626992" y="385063"/>
                  </a:lnTo>
                  <a:lnTo>
                    <a:pt x="3626612" y="389000"/>
                  </a:lnTo>
                  <a:lnTo>
                    <a:pt x="3626357" y="392811"/>
                  </a:lnTo>
                  <a:lnTo>
                    <a:pt x="3604387" y="421131"/>
                  </a:lnTo>
                  <a:lnTo>
                    <a:pt x="3597910" y="424814"/>
                  </a:lnTo>
                  <a:lnTo>
                    <a:pt x="3555365" y="438023"/>
                  </a:lnTo>
                  <a:lnTo>
                    <a:pt x="3525392" y="440689"/>
                  </a:lnTo>
                  <a:lnTo>
                    <a:pt x="3508630" y="440023"/>
                  </a:lnTo>
                  <a:lnTo>
                    <a:pt x="3464179" y="430022"/>
                  </a:lnTo>
                  <a:lnTo>
                    <a:pt x="3429067" y="408108"/>
                  </a:lnTo>
                  <a:lnTo>
                    <a:pt x="3403695" y="375126"/>
                  </a:lnTo>
                  <a:lnTo>
                    <a:pt x="3388223" y="331620"/>
                  </a:lnTo>
                  <a:lnTo>
                    <a:pt x="3383026" y="278256"/>
                  </a:lnTo>
                  <a:lnTo>
                    <a:pt x="3383736" y="256615"/>
                  </a:lnTo>
                  <a:lnTo>
                    <a:pt x="3389348" y="217856"/>
                  </a:lnTo>
                  <a:lnTo>
                    <a:pt x="3407648" y="170878"/>
                  </a:lnTo>
                  <a:lnTo>
                    <a:pt x="3436046" y="136632"/>
                  </a:lnTo>
                  <a:lnTo>
                    <a:pt x="3473068" y="114807"/>
                  </a:lnTo>
                  <a:lnTo>
                    <a:pt x="3517324" y="105163"/>
                  </a:lnTo>
                  <a:lnTo>
                    <a:pt x="3533393" y="104520"/>
                  </a:lnTo>
                  <a:close/>
                </a:path>
                <a:path w="5560695" h="554989">
                  <a:moveTo>
                    <a:pt x="977645" y="104520"/>
                  </a:moveTo>
                  <a:lnTo>
                    <a:pt x="1020571" y="110489"/>
                  </a:lnTo>
                  <a:lnTo>
                    <a:pt x="1058290" y="128524"/>
                  </a:lnTo>
                  <a:lnTo>
                    <a:pt x="1060703" y="130937"/>
                  </a:lnTo>
                  <a:lnTo>
                    <a:pt x="1063116" y="133350"/>
                  </a:lnTo>
                  <a:lnTo>
                    <a:pt x="1064895" y="135509"/>
                  </a:lnTo>
                  <a:lnTo>
                    <a:pt x="1065910" y="137160"/>
                  </a:lnTo>
                  <a:lnTo>
                    <a:pt x="1066927" y="138811"/>
                  </a:lnTo>
                  <a:lnTo>
                    <a:pt x="1067689" y="140969"/>
                  </a:lnTo>
                  <a:lnTo>
                    <a:pt x="1068196" y="143637"/>
                  </a:lnTo>
                  <a:lnTo>
                    <a:pt x="1068832" y="146303"/>
                  </a:lnTo>
                  <a:lnTo>
                    <a:pt x="1069213" y="149605"/>
                  </a:lnTo>
                  <a:lnTo>
                    <a:pt x="1069594" y="153542"/>
                  </a:lnTo>
                  <a:lnTo>
                    <a:pt x="1069847" y="157479"/>
                  </a:lnTo>
                  <a:lnTo>
                    <a:pt x="1070102" y="162178"/>
                  </a:lnTo>
                  <a:lnTo>
                    <a:pt x="1070102" y="167766"/>
                  </a:lnTo>
                  <a:lnTo>
                    <a:pt x="1061593" y="202945"/>
                  </a:lnTo>
                  <a:lnTo>
                    <a:pt x="1058037" y="202945"/>
                  </a:lnTo>
                  <a:lnTo>
                    <a:pt x="1054227" y="202945"/>
                  </a:lnTo>
                  <a:lnTo>
                    <a:pt x="1050163" y="201422"/>
                  </a:lnTo>
                  <a:lnTo>
                    <a:pt x="1045971" y="198247"/>
                  </a:lnTo>
                  <a:lnTo>
                    <a:pt x="1041653" y="195072"/>
                  </a:lnTo>
                  <a:lnTo>
                    <a:pt x="1003796" y="175472"/>
                  </a:lnTo>
                  <a:lnTo>
                    <a:pt x="981329" y="172847"/>
                  </a:lnTo>
                  <a:lnTo>
                    <a:pt x="965898" y="174420"/>
                  </a:lnTo>
                  <a:lnTo>
                    <a:pt x="931037" y="198119"/>
                  </a:lnTo>
                  <a:lnTo>
                    <a:pt x="914731" y="249287"/>
                  </a:lnTo>
                  <a:lnTo>
                    <a:pt x="913638" y="272288"/>
                  </a:lnTo>
                  <a:lnTo>
                    <a:pt x="913921" y="283954"/>
                  </a:lnTo>
                  <a:lnTo>
                    <a:pt x="920462" y="323617"/>
                  </a:lnTo>
                  <a:lnTo>
                    <a:pt x="940546" y="356425"/>
                  </a:lnTo>
                  <a:lnTo>
                    <a:pt x="982344" y="370331"/>
                  </a:lnTo>
                  <a:lnTo>
                    <a:pt x="990725" y="370018"/>
                  </a:lnTo>
                  <a:lnTo>
                    <a:pt x="1027938" y="357886"/>
                  </a:lnTo>
                  <a:lnTo>
                    <a:pt x="1034288" y="353567"/>
                  </a:lnTo>
                  <a:lnTo>
                    <a:pt x="1040510" y="349376"/>
                  </a:lnTo>
                  <a:lnTo>
                    <a:pt x="1045718" y="345566"/>
                  </a:lnTo>
                  <a:lnTo>
                    <a:pt x="1049908" y="342011"/>
                  </a:lnTo>
                  <a:lnTo>
                    <a:pt x="1054227" y="338581"/>
                  </a:lnTo>
                  <a:lnTo>
                    <a:pt x="1057783" y="336930"/>
                  </a:lnTo>
                  <a:lnTo>
                    <a:pt x="1060703" y="336930"/>
                  </a:lnTo>
                  <a:lnTo>
                    <a:pt x="1062735" y="336930"/>
                  </a:lnTo>
                  <a:lnTo>
                    <a:pt x="1064387" y="337438"/>
                  </a:lnTo>
                  <a:lnTo>
                    <a:pt x="1065657" y="338581"/>
                  </a:lnTo>
                  <a:lnTo>
                    <a:pt x="1067053" y="339725"/>
                  </a:lnTo>
                  <a:lnTo>
                    <a:pt x="1068070" y="341756"/>
                  </a:lnTo>
                  <a:lnTo>
                    <a:pt x="1068832" y="344804"/>
                  </a:lnTo>
                  <a:lnTo>
                    <a:pt x="1069720" y="347725"/>
                  </a:lnTo>
                  <a:lnTo>
                    <a:pt x="1070228" y="351663"/>
                  </a:lnTo>
                  <a:lnTo>
                    <a:pt x="1070737" y="356362"/>
                  </a:lnTo>
                  <a:lnTo>
                    <a:pt x="1071118" y="360934"/>
                  </a:lnTo>
                  <a:lnTo>
                    <a:pt x="1071371" y="367029"/>
                  </a:lnTo>
                  <a:lnTo>
                    <a:pt x="1071371" y="374395"/>
                  </a:lnTo>
                  <a:lnTo>
                    <a:pt x="1071371" y="380238"/>
                  </a:lnTo>
                  <a:lnTo>
                    <a:pt x="1071245" y="385063"/>
                  </a:lnTo>
                  <a:lnTo>
                    <a:pt x="1070864" y="389000"/>
                  </a:lnTo>
                  <a:lnTo>
                    <a:pt x="1070609" y="392811"/>
                  </a:lnTo>
                  <a:lnTo>
                    <a:pt x="1048639" y="421131"/>
                  </a:lnTo>
                  <a:lnTo>
                    <a:pt x="1042162" y="424814"/>
                  </a:lnTo>
                  <a:lnTo>
                    <a:pt x="999617" y="438023"/>
                  </a:lnTo>
                  <a:lnTo>
                    <a:pt x="969644" y="440689"/>
                  </a:lnTo>
                  <a:lnTo>
                    <a:pt x="952882" y="440023"/>
                  </a:lnTo>
                  <a:lnTo>
                    <a:pt x="908431" y="430022"/>
                  </a:lnTo>
                  <a:lnTo>
                    <a:pt x="873319" y="408108"/>
                  </a:lnTo>
                  <a:lnTo>
                    <a:pt x="847947" y="375126"/>
                  </a:lnTo>
                  <a:lnTo>
                    <a:pt x="832475" y="331620"/>
                  </a:lnTo>
                  <a:lnTo>
                    <a:pt x="827277" y="278256"/>
                  </a:lnTo>
                  <a:lnTo>
                    <a:pt x="827988" y="256615"/>
                  </a:lnTo>
                  <a:lnTo>
                    <a:pt x="833600" y="217856"/>
                  </a:lnTo>
                  <a:lnTo>
                    <a:pt x="851900" y="170878"/>
                  </a:lnTo>
                  <a:lnTo>
                    <a:pt x="880298" y="136632"/>
                  </a:lnTo>
                  <a:lnTo>
                    <a:pt x="917320" y="114807"/>
                  </a:lnTo>
                  <a:lnTo>
                    <a:pt x="961576" y="105163"/>
                  </a:lnTo>
                  <a:lnTo>
                    <a:pt x="977645" y="104520"/>
                  </a:lnTo>
                  <a:close/>
                </a:path>
                <a:path w="5560695" h="554989">
                  <a:moveTo>
                    <a:pt x="5455793" y="104139"/>
                  </a:moveTo>
                  <a:lnTo>
                    <a:pt x="5499862" y="109219"/>
                  </a:lnTo>
                  <a:lnTo>
                    <a:pt x="5525135" y="117728"/>
                  </a:lnTo>
                  <a:lnTo>
                    <a:pt x="5529961" y="120014"/>
                  </a:lnTo>
                  <a:lnTo>
                    <a:pt x="5540121" y="128777"/>
                  </a:lnTo>
                  <a:lnTo>
                    <a:pt x="5541137" y="130428"/>
                  </a:lnTo>
                  <a:lnTo>
                    <a:pt x="5541772" y="132461"/>
                  </a:lnTo>
                  <a:lnTo>
                    <a:pt x="5542153" y="134747"/>
                  </a:lnTo>
                  <a:lnTo>
                    <a:pt x="5542661" y="137160"/>
                  </a:lnTo>
                  <a:lnTo>
                    <a:pt x="5543042" y="140080"/>
                  </a:lnTo>
                  <a:lnTo>
                    <a:pt x="5543423" y="143510"/>
                  </a:lnTo>
                  <a:lnTo>
                    <a:pt x="5543677" y="146938"/>
                  </a:lnTo>
                  <a:lnTo>
                    <a:pt x="5543804" y="151256"/>
                  </a:lnTo>
                  <a:lnTo>
                    <a:pt x="5543804" y="156337"/>
                  </a:lnTo>
                  <a:lnTo>
                    <a:pt x="5543804" y="162432"/>
                  </a:lnTo>
                  <a:lnTo>
                    <a:pt x="5538470" y="184657"/>
                  </a:lnTo>
                  <a:lnTo>
                    <a:pt x="5537200" y="185419"/>
                  </a:lnTo>
                  <a:lnTo>
                    <a:pt x="5535549" y="185800"/>
                  </a:lnTo>
                  <a:lnTo>
                    <a:pt x="5533771" y="185800"/>
                  </a:lnTo>
                  <a:lnTo>
                    <a:pt x="5531866" y="185800"/>
                  </a:lnTo>
                  <a:lnTo>
                    <a:pt x="5528691" y="184657"/>
                  </a:lnTo>
                  <a:lnTo>
                    <a:pt x="5524500" y="182372"/>
                  </a:lnTo>
                  <a:lnTo>
                    <a:pt x="5520182" y="179959"/>
                  </a:lnTo>
                  <a:lnTo>
                    <a:pt x="5514848" y="177545"/>
                  </a:lnTo>
                  <a:lnTo>
                    <a:pt x="5472969" y="164623"/>
                  </a:lnTo>
                  <a:lnTo>
                    <a:pt x="5457825" y="163702"/>
                  </a:lnTo>
                  <a:lnTo>
                    <a:pt x="5450205" y="163702"/>
                  </a:lnTo>
                  <a:lnTo>
                    <a:pt x="5443601" y="164591"/>
                  </a:lnTo>
                  <a:lnTo>
                    <a:pt x="5438013" y="166115"/>
                  </a:lnTo>
                  <a:lnTo>
                    <a:pt x="5432425" y="167639"/>
                  </a:lnTo>
                  <a:lnTo>
                    <a:pt x="5427853" y="169925"/>
                  </a:lnTo>
                  <a:lnTo>
                    <a:pt x="5424297" y="172847"/>
                  </a:lnTo>
                  <a:lnTo>
                    <a:pt x="5420741" y="175640"/>
                  </a:lnTo>
                  <a:lnTo>
                    <a:pt x="5418074" y="179069"/>
                  </a:lnTo>
                  <a:lnTo>
                    <a:pt x="5416296" y="183006"/>
                  </a:lnTo>
                  <a:lnTo>
                    <a:pt x="5414518" y="186943"/>
                  </a:lnTo>
                  <a:lnTo>
                    <a:pt x="5413629" y="191135"/>
                  </a:lnTo>
                  <a:lnTo>
                    <a:pt x="5413629" y="195579"/>
                  </a:lnTo>
                  <a:lnTo>
                    <a:pt x="5413629" y="202437"/>
                  </a:lnTo>
                  <a:lnTo>
                    <a:pt x="5415661" y="208279"/>
                  </a:lnTo>
                  <a:lnTo>
                    <a:pt x="5419979" y="212978"/>
                  </a:lnTo>
                  <a:lnTo>
                    <a:pt x="5424170" y="217677"/>
                  </a:lnTo>
                  <a:lnTo>
                    <a:pt x="5460365" y="235457"/>
                  </a:lnTo>
                  <a:lnTo>
                    <a:pt x="5466963" y="237813"/>
                  </a:lnTo>
                  <a:lnTo>
                    <a:pt x="5473620" y="240299"/>
                  </a:lnTo>
                  <a:lnTo>
                    <a:pt x="5513832" y="258572"/>
                  </a:lnTo>
                  <a:lnTo>
                    <a:pt x="5546883" y="288337"/>
                  </a:lnTo>
                  <a:lnTo>
                    <a:pt x="5560183" y="327709"/>
                  </a:lnTo>
                  <a:lnTo>
                    <a:pt x="5560568" y="337565"/>
                  </a:lnTo>
                  <a:lnTo>
                    <a:pt x="5559972" y="349875"/>
                  </a:lnTo>
                  <a:lnTo>
                    <a:pt x="5545782" y="391709"/>
                  </a:lnTo>
                  <a:lnTo>
                    <a:pt x="5515028" y="421054"/>
                  </a:lnTo>
                  <a:lnTo>
                    <a:pt x="5470806" y="437374"/>
                  </a:lnTo>
                  <a:lnTo>
                    <a:pt x="5431409" y="441070"/>
                  </a:lnTo>
                  <a:lnTo>
                    <a:pt x="5423122" y="440906"/>
                  </a:lnTo>
                  <a:lnTo>
                    <a:pt x="5384942" y="435689"/>
                  </a:lnTo>
                  <a:lnTo>
                    <a:pt x="5352034" y="424306"/>
                  </a:lnTo>
                  <a:lnTo>
                    <a:pt x="5346573" y="421639"/>
                  </a:lnTo>
                  <a:lnTo>
                    <a:pt x="5342763" y="419100"/>
                  </a:lnTo>
                  <a:lnTo>
                    <a:pt x="5340223" y="416687"/>
                  </a:lnTo>
                  <a:lnTo>
                    <a:pt x="5337810" y="414400"/>
                  </a:lnTo>
                  <a:lnTo>
                    <a:pt x="5335905" y="410717"/>
                  </a:lnTo>
                  <a:lnTo>
                    <a:pt x="5334635" y="405638"/>
                  </a:lnTo>
                  <a:lnTo>
                    <a:pt x="5333238" y="400685"/>
                  </a:lnTo>
                  <a:lnTo>
                    <a:pt x="5332603" y="393191"/>
                  </a:lnTo>
                  <a:lnTo>
                    <a:pt x="5332603" y="383413"/>
                  </a:lnTo>
                  <a:lnTo>
                    <a:pt x="5332603" y="376936"/>
                  </a:lnTo>
                  <a:lnTo>
                    <a:pt x="5332730" y="371728"/>
                  </a:lnTo>
                  <a:lnTo>
                    <a:pt x="5333238" y="367918"/>
                  </a:lnTo>
                  <a:lnTo>
                    <a:pt x="5333746" y="363981"/>
                  </a:lnTo>
                  <a:lnTo>
                    <a:pt x="5334381" y="360806"/>
                  </a:lnTo>
                  <a:lnTo>
                    <a:pt x="5335270" y="358520"/>
                  </a:lnTo>
                  <a:lnTo>
                    <a:pt x="5336159" y="356107"/>
                  </a:lnTo>
                  <a:lnTo>
                    <a:pt x="5337302" y="354584"/>
                  </a:lnTo>
                  <a:lnTo>
                    <a:pt x="5338572" y="353822"/>
                  </a:lnTo>
                  <a:lnTo>
                    <a:pt x="5339969" y="353060"/>
                  </a:lnTo>
                  <a:lnTo>
                    <a:pt x="5341620" y="352678"/>
                  </a:lnTo>
                  <a:lnTo>
                    <a:pt x="5343652" y="352678"/>
                  </a:lnTo>
                  <a:lnTo>
                    <a:pt x="5346065" y="352678"/>
                  </a:lnTo>
                  <a:lnTo>
                    <a:pt x="5349748" y="354075"/>
                  </a:lnTo>
                  <a:lnTo>
                    <a:pt x="5354447" y="356869"/>
                  </a:lnTo>
                  <a:lnTo>
                    <a:pt x="5359273" y="359537"/>
                  </a:lnTo>
                  <a:lnTo>
                    <a:pt x="5397373" y="375412"/>
                  </a:lnTo>
                  <a:lnTo>
                    <a:pt x="5429631" y="379729"/>
                  </a:lnTo>
                  <a:lnTo>
                    <a:pt x="5437251" y="379729"/>
                  </a:lnTo>
                  <a:lnTo>
                    <a:pt x="5465318" y="370713"/>
                  </a:lnTo>
                  <a:lnTo>
                    <a:pt x="5469636" y="367791"/>
                  </a:lnTo>
                  <a:lnTo>
                    <a:pt x="5472938" y="364109"/>
                  </a:lnTo>
                  <a:lnTo>
                    <a:pt x="5475224" y="359663"/>
                  </a:lnTo>
                  <a:lnTo>
                    <a:pt x="5477510" y="355218"/>
                  </a:lnTo>
                  <a:lnTo>
                    <a:pt x="5478526" y="350012"/>
                  </a:lnTo>
                  <a:lnTo>
                    <a:pt x="5478526" y="344297"/>
                  </a:lnTo>
                  <a:lnTo>
                    <a:pt x="5478526" y="337565"/>
                  </a:lnTo>
                  <a:lnTo>
                    <a:pt x="5455920" y="314451"/>
                  </a:lnTo>
                  <a:lnTo>
                    <a:pt x="5449189" y="310895"/>
                  </a:lnTo>
                  <a:lnTo>
                    <a:pt x="5441442" y="307466"/>
                  </a:lnTo>
                  <a:lnTo>
                    <a:pt x="5432806" y="304418"/>
                  </a:lnTo>
                  <a:lnTo>
                    <a:pt x="5426356" y="301988"/>
                  </a:lnTo>
                  <a:lnTo>
                    <a:pt x="5386423" y="284521"/>
                  </a:lnTo>
                  <a:lnTo>
                    <a:pt x="5351978" y="257272"/>
                  </a:lnTo>
                  <a:lnTo>
                    <a:pt x="5335793" y="220535"/>
                  </a:lnTo>
                  <a:lnTo>
                    <a:pt x="5334254" y="200913"/>
                  </a:lnTo>
                  <a:lnTo>
                    <a:pt x="5334777" y="190440"/>
                  </a:lnTo>
                  <a:lnTo>
                    <a:pt x="5347281" y="152921"/>
                  </a:lnTo>
                  <a:lnTo>
                    <a:pt x="5375026" y="124912"/>
                  </a:lnTo>
                  <a:lnTo>
                    <a:pt x="5416716" y="108104"/>
                  </a:lnTo>
                  <a:lnTo>
                    <a:pt x="5442053" y="104588"/>
                  </a:lnTo>
                  <a:lnTo>
                    <a:pt x="5455793" y="104139"/>
                  </a:lnTo>
                  <a:close/>
                </a:path>
                <a:path w="5560695" h="554989">
                  <a:moveTo>
                    <a:pt x="5139309" y="104139"/>
                  </a:moveTo>
                  <a:lnTo>
                    <a:pt x="5189440" y="110355"/>
                  </a:lnTo>
                  <a:lnTo>
                    <a:pt x="5227669" y="128396"/>
                  </a:lnTo>
                  <a:lnTo>
                    <a:pt x="5255133" y="156059"/>
                  </a:lnTo>
                  <a:lnTo>
                    <a:pt x="5272278" y="192277"/>
                  </a:lnTo>
                  <a:lnTo>
                    <a:pt x="5279778" y="235015"/>
                  </a:lnTo>
                  <a:lnTo>
                    <a:pt x="5280279" y="250443"/>
                  </a:lnTo>
                  <a:lnTo>
                    <a:pt x="5280279" y="263905"/>
                  </a:lnTo>
                  <a:lnTo>
                    <a:pt x="5280279" y="274192"/>
                  </a:lnTo>
                  <a:lnTo>
                    <a:pt x="5277993" y="281686"/>
                  </a:lnTo>
                  <a:lnTo>
                    <a:pt x="5273421" y="286638"/>
                  </a:lnTo>
                  <a:lnTo>
                    <a:pt x="5268849" y="291591"/>
                  </a:lnTo>
                  <a:lnTo>
                    <a:pt x="5262499" y="294004"/>
                  </a:lnTo>
                  <a:lnTo>
                    <a:pt x="5254498" y="294004"/>
                  </a:lnTo>
                  <a:lnTo>
                    <a:pt x="5072634" y="294004"/>
                  </a:lnTo>
                  <a:lnTo>
                    <a:pt x="5079805" y="336178"/>
                  </a:lnTo>
                  <a:lnTo>
                    <a:pt x="5109630" y="368540"/>
                  </a:lnTo>
                  <a:lnTo>
                    <a:pt x="5154422" y="377443"/>
                  </a:lnTo>
                  <a:lnTo>
                    <a:pt x="5165137" y="377233"/>
                  </a:lnTo>
                  <a:lnTo>
                    <a:pt x="5208809" y="370855"/>
                  </a:lnTo>
                  <a:lnTo>
                    <a:pt x="5247767" y="358013"/>
                  </a:lnTo>
                  <a:lnTo>
                    <a:pt x="5252212" y="356997"/>
                  </a:lnTo>
                  <a:lnTo>
                    <a:pt x="5255514" y="356997"/>
                  </a:lnTo>
                  <a:lnTo>
                    <a:pt x="5257546" y="356997"/>
                  </a:lnTo>
                  <a:lnTo>
                    <a:pt x="5259197" y="357377"/>
                  </a:lnTo>
                  <a:lnTo>
                    <a:pt x="5265674" y="370839"/>
                  </a:lnTo>
                  <a:lnTo>
                    <a:pt x="5266055" y="374523"/>
                  </a:lnTo>
                  <a:lnTo>
                    <a:pt x="5266182" y="379222"/>
                  </a:lnTo>
                  <a:lnTo>
                    <a:pt x="5266182" y="384810"/>
                  </a:lnTo>
                  <a:lnTo>
                    <a:pt x="5266182" y="389636"/>
                  </a:lnTo>
                  <a:lnTo>
                    <a:pt x="5262880" y="412368"/>
                  </a:lnTo>
                  <a:lnTo>
                    <a:pt x="5261991" y="414019"/>
                  </a:lnTo>
                  <a:lnTo>
                    <a:pt x="5260848" y="415670"/>
                  </a:lnTo>
                  <a:lnTo>
                    <a:pt x="5259324" y="417194"/>
                  </a:lnTo>
                  <a:lnTo>
                    <a:pt x="5257927" y="418845"/>
                  </a:lnTo>
                  <a:lnTo>
                    <a:pt x="5214885" y="433327"/>
                  </a:lnTo>
                  <a:lnTo>
                    <a:pt x="5168106" y="440324"/>
                  </a:lnTo>
                  <a:lnTo>
                    <a:pt x="5146675" y="441070"/>
                  </a:lnTo>
                  <a:lnTo>
                    <a:pt x="5127384" y="440432"/>
                  </a:lnTo>
                  <a:lnTo>
                    <a:pt x="5076825" y="431038"/>
                  </a:lnTo>
                  <a:lnTo>
                    <a:pt x="5037480" y="410106"/>
                  </a:lnTo>
                  <a:lnTo>
                    <a:pt x="5009276" y="377396"/>
                  </a:lnTo>
                  <a:lnTo>
                    <a:pt x="4992481" y="332710"/>
                  </a:lnTo>
                  <a:lnTo>
                    <a:pt x="4986909" y="275970"/>
                  </a:lnTo>
                  <a:lnTo>
                    <a:pt x="4987571" y="256541"/>
                  </a:lnTo>
                  <a:lnTo>
                    <a:pt x="4997323" y="204088"/>
                  </a:lnTo>
                  <a:lnTo>
                    <a:pt x="5018182" y="161601"/>
                  </a:lnTo>
                  <a:lnTo>
                    <a:pt x="5049345" y="130222"/>
                  </a:lnTo>
                  <a:lnTo>
                    <a:pt x="5090124" y="110730"/>
                  </a:lnTo>
                  <a:lnTo>
                    <a:pt x="5122025" y="104876"/>
                  </a:lnTo>
                  <a:lnTo>
                    <a:pt x="5139309" y="104139"/>
                  </a:lnTo>
                  <a:close/>
                </a:path>
                <a:path w="5560695" h="554989">
                  <a:moveTo>
                    <a:pt x="4919472" y="104139"/>
                  </a:moveTo>
                  <a:lnTo>
                    <a:pt x="4922393" y="104139"/>
                  </a:lnTo>
                  <a:lnTo>
                    <a:pt x="4925568" y="104266"/>
                  </a:lnTo>
                  <a:lnTo>
                    <a:pt x="4928870" y="104648"/>
                  </a:lnTo>
                  <a:lnTo>
                    <a:pt x="4932172" y="105028"/>
                  </a:lnTo>
                  <a:lnTo>
                    <a:pt x="4948682" y="108965"/>
                  </a:lnTo>
                  <a:lnTo>
                    <a:pt x="4951349" y="109981"/>
                  </a:lnTo>
                  <a:lnTo>
                    <a:pt x="4959985" y="143001"/>
                  </a:lnTo>
                  <a:lnTo>
                    <a:pt x="4959985" y="151002"/>
                  </a:lnTo>
                  <a:lnTo>
                    <a:pt x="4959985" y="159130"/>
                  </a:lnTo>
                  <a:lnTo>
                    <a:pt x="4959858" y="165607"/>
                  </a:lnTo>
                  <a:lnTo>
                    <a:pt x="4959350" y="170814"/>
                  </a:lnTo>
                  <a:lnTo>
                    <a:pt x="4958969" y="175894"/>
                  </a:lnTo>
                  <a:lnTo>
                    <a:pt x="4958207" y="179959"/>
                  </a:lnTo>
                  <a:lnTo>
                    <a:pt x="4957318" y="182879"/>
                  </a:lnTo>
                  <a:lnTo>
                    <a:pt x="4956429" y="185800"/>
                  </a:lnTo>
                  <a:lnTo>
                    <a:pt x="4955286" y="187705"/>
                  </a:lnTo>
                  <a:lnTo>
                    <a:pt x="4953889" y="188849"/>
                  </a:lnTo>
                  <a:lnTo>
                    <a:pt x="4952365" y="189991"/>
                  </a:lnTo>
                  <a:lnTo>
                    <a:pt x="4950587" y="190500"/>
                  </a:lnTo>
                  <a:lnTo>
                    <a:pt x="4948301" y="190500"/>
                  </a:lnTo>
                  <a:lnTo>
                    <a:pt x="4946523" y="190500"/>
                  </a:lnTo>
                  <a:lnTo>
                    <a:pt x="4944491" y="190118"/>
                  </a:lnTo>
                  <a:lnTo>
                    <a:pt x="4942332" y="189356"/>
                  </a:lnTo>
                  <a:lnTo>
                    <a:pt x="4940046" y="188594"/>
                  </a:lnTo>
                  <a:lnTo>
                    <a:pt x="4925568" y="184403"/>
                  </a:lnTo>
                  <a:lnTo>
                    <a:pt x="4922139" y="183514"/>
                  </a:lnTo>
                  <a:lnTo>
                    <a:pt x="4918456" y="183134"/>
                  </a:lnTo>
                  <a:lnTo>
                    <a:pt x="4914519" y="183134"/>
                  </a:lnTo>
                  <a:lnTo>
                    <a:pt x="4909820" y="183134"/>
                  </a:lnTo>
                  <a:lnTo>
                    <a:pt x="4885817" y="194944"/>
                  </a:lnTo>
                  <a:lnTo>
                    <a:pt x="4880864" y="198881"/>
                  </a:lnTo>
                  <a:lnTo>
                    <a:pt x="4852543" y="235712"/>
                  </a:lnTo>
                  <a:lnTo>
                    <a:pt x="4852543" y="421893"/>
                  </a:lnTo>
                  <a:lnTo>
                    <a:pt x="4852543" y="424179"/>
                  </a:lnTo>
                  <a:lnTo>
                    <a:pt x="4851908" y="426085"/>
                  </a:lnTo>
                  <a:lnTo>
                    <a:pt x="4850511" y="427736"/>
                  </a:lnTo>
                  <a:lnTo>
                    <a:pt x="4849241" y="429513"/>
                  </a:lnTo>
                  <a:lnTo>
                    <a:pt x="4846955" y="430911"/>
                  </a:lnTo>
                  <a:lnTo>
                    <a:pt x="4843653" y="431926"/>
                  </a:lnTo>
                  <a:lnTo>
                    <a:pt x="4840478" y="433069"/>
                  </a:lnTo>
                  <a:lnTo>
                    <a:pt x="4836160" y="433959"/>
                  </a:lnTo>
                  <a:lnTo>
                    <a:pt x="4830826" y="434466"/>
                  </a:lnTo>
                  <a:lnTo>
                    <a:pt x="4825365" y="435101"/>
                  </a:lnTo>
                  <a:lnTo>
                    <a:pt x="4818634" y="435355"/>
                  </a:lnTo>
                  <a:lnTo>
                    <a:pt x="4810379" y="435355"/>
                  </a:lnTo>
                  <a:lnTo>
                    <a:pt x="4802124" y="435355"/>
                  </a:lnTo>
                  <a:lnTo>
                    <a:pt x="4795266" y="435101"/>
                  </a:lnTo>
                  <a:lnTo>
                    <a:pt x="4789932" y="434466"/>
                  </a:lnTo>
                  <a:lnTo>
                    <a:pt x="4784598" y="433959"/>
                  </a:lnTo>
                  <a:lnTo>
                    <a:pt x="4780280" y="433069"/>
                  </a:lnTo>
                  <a:lnTo>
                    <a:pt x="4776978" y="431926"/>
                  </a:lnTo>
                  <a:lnTo>
                    <a:pt x="4773803" y="430911"/>
                  </a:lnTo>
                  <a:lnTo>
                    <a:pt x="4771517" y="429513"/>
                  </a:lnTo>
                  <a:lnTo>
                    <a:pt x="4770120" y="427736"/>
                  </a:lnTo>
                  <a:lnTo>
                    <a:pt x="4768850" y="426085"/>
                  </a:lnTo>
                  <a:lnTo>
                    <a:pt x="4768088" y="424179"/>
                  </a:lnTo>
                  <a:lnTo>
                    <a:pt x="4768088" y="421893"/>
                  </a:lnTo>
                  <a:lnTo>
                    <a:pt x="4768088" y="123189"/>
                  </a:lnTo>
                  <a:lnTo>
                    <a:pt x="4768088" y="121030"/>
                  </a:lnTo>
                  <a:lnTo>
                    <a:pt x="4768723" y="118999"/>
                  </a:lnTo>
                  <a:lnTo>
                    <a:pt x="4769866" y="117348"/>
                  </a:lnTo>
                  <a:lnTo>
                    <a:pt x="4770882" y="115697"/>
                  </a:lnTo>
                  <a:lnTo>
                    <a:pt x="4787011" y="110743"/>
                  </a:lnTo>
                  <a:lnTo>
                    <a:pt x="4791583" y="110109"/>
                  </a:lnTo>
                  <a:lnTo>
                    <a:pt x="4797425" y="109854"/>
                  </a:lnTo>
                  <a:lnTo>
                    <a:pt x="4804283" y="109854"/>
                  </a:lnTo>
                  <a:lnTo>
                    <a:pt x="4811395" y="109854"/>
                  </a:lnTo>
                  <a:lnTo>
                    <a:pt x="4817364" y="110109"/>
                  </a:lnTo>
                  <a:lnTo>
                    <a:pt x="4822063" y="110743"/>
                  </a:lnTo>
                  <a:lnTo>
                    <a:pt x="4826762" y="111251"/>
                  </a:lnTo>
                  <a:lnTo>
                    <a:pt x="4840097" y="121030"/>
                  </a:lnTo>
                  <a:lnTo>
                    <a:pt x="4840097" y="123189"/>
                  </a:lnTo>
                  <a:lnTo>
                    <a:pt x="4840097" y="160400"/>
                  </a:lnTo>
                  <a:lnTo>
                    <a:pt x="4867362" y="127625"/>
                  </a:lnTo>
                  <a:lnTo>
                    <a:pt x="4900803" y="106679"/>
                  </a:lnTo>
                  <a:lnTo>
                    <a:pt x="4907026" y="105028"/>
                  </a:lnTo>
                  <a:lnTo>
                    <a:pt x="4913249" y="104139"/>
                  </a:lnTo>
                  <a:lnTo>
                    <a:pt x="4919472" y="104139"/>
                  </a:lnTo>
                  <a:close/>
                </a:path>
                <a:path w="5560695" h="554989">
                  <a:moveTo>
                    <a:pt x="3822573" y="104139"/>
                  </a:moveTo>
                  <a:lnTo>
                    <a:pt x="3872704" y="110355"/>
                  </a:lnTo>
                  <a:lnTo>
                    <a:pt x="3910933" y="128396"/>
                  </a:lnTo>
                  <a:lnTo>
                    <a:pt x="3938397" y="156059"/>
                  </a:lnTo>
                  <a:lnTo>
                    <a:pt x="3955541" y="192277"/>
                  </a:lnTo>
                  <a:lnTo>
                    <a:pt x="3963042" y="235015"/>
                  </a:lnTo>
                  <a:lnTo>
                    <a:pt x="3963542" y="250443"/>
                  </a:lnTo>
                  <a:lnTo>
                    <a:pt x="3963542" y="263905"/>
                  </a:lnTo>
                  <a:lnTo>
                    <a:pt x="3963542" y="274192"/>
                  </a:lnTo>
                  <a:lnTo>
                    <a:pt x="3961256" y="281686"/>
                  </a:lnTo>
                  <a:lnTo>
                    <a:pt x="3956685" y="286638"/>
                  </a:lnTo>
                  <a:lnTo>
                    <a:pt x="3952113" y="291591"/>
                  </a:lnTo>
                  <a:lnTo>
                    <a:pt x="3945763" y="294004"/>
                  </a:lnTo>
                  <a:lnTo>
                    <a:pt x="3937762" y="294004"/>
                  </a:lnTo>
                  <a:lnTo>
                    <a:pt x="3755898" y="294004"/>
                  </a:lnTo>
                  <a:lnTo>
                    <a:pt x="3763069" y="336178"/>
                  </a:lnTo>
                  <a:lnTo>
                    <a:pt x="3792894" y="368540"/>
                  </a:lnTo>
                  <a:lnTo>
                    <a:pt x="3837686" y="377443"/>
                  </a:lnTo>
                  <a:lnTo>
                    <a:pt x="3848401" y="377233"/>
                  </a:lnTo>
                  <a:lnTo>
                    <a:pt x="3892073" y="370855"/>
                  </a:lnTo>
                  <a:lnTo>
                    <a:pt x="3931030" y="358013"/>
                  </a:lnTo>
                  <a:lnTo>
                    <a:pt x="3935476" y="356997"/>
                  </a:lnTo>
                  <a:lnTo>
                    <a:pt x="3938778" y="356997"/>
                  </a:lnTo>
                  <a:lnTo>
                    <a:pt x="3940810" y="356997"/>
                  </a:lnTo>
                  <a:lnTo>
                    <a:pt x="3942461" y="357377"/>
                  </a:lnTo>
                  <a:lnTo>
                    <a:pt x="3948938" y="370839"/>
                  </a:lnTo>
                  <a:lnTo>
                    <a:pt x="3949318" y="374523"/>
                  </a:lnTo>
                  <a:lnTo>
                    <a:pt x="3949446" y="379222"/>
                  </a:lnTo>
                  <a:lnTo>
                    <a:pt x="3949446" y="384810"/>
                  </a:lnTo>
                  <a:lnTo>
                    <a:pt x="3949446" y="389636"/>
                  </a:lnTo>
                  <a:lnTo>
                    <a:pt x="3946143" y="412368"/>
                  </a:lnTo>
                  <a:lnTo>
                    <a:pt x="3945254" y="414019"/>
                  </a:lnTo>
                  <a:lnTo>
                    <a:pt x="3944112" y="415670"/>
                  </a:lnTo>
                  <a:lnTo>
                    <a:pt x="3942588" y="417194"/>
                  </a:lnTo>
                  <a:lnTo>
                    <a:pt x="3941191" y="418845"/>
                  </a:lnTo>
                  <a:lnTo>
                    <a:pt x="3898149" y="433327"/>
                  </a:lnTo>
                  <a:lnTo>
                    <a:pt x="3851370" y="440324"/>
                  </a:lnTo>
                  <a:lnTo>
                    <a:pt x="3829939" y="441070"/>
                  </a:lnTo>
                  <a:lnTo>
                    <a:pt x="3810648" y="440432"/>
                  </a:lnTo>
                  <a:lnTo>
                    <a:pt x="3760089" y="431038"/>
                  </a:lnTo>
                  <a:lnTo>
                    <a:pt x="3720744" y="410106"/>
                  </a:lnTo>
                  <a:lnTo>
                    <a:pt x="3692540" y="377396"/>
                  </a:lnTo>
                  <a:lnTo>
                    <a:pt x="3675745" y="332710"/>
                  </a:lnTo>
                  <a:lnTo>
                    <a:pt x="3670173" y="275970"/>
                  </a:lnTo>
                  <a:lnTo>
                    <a:pt x="3670835" y="256541"/>
                  </a:lnTo>
                  <a:lnTo>
                    <a:pt x="3680587" y="204088"/>
                  </a:lnTo>
                  <a:lnTo>
                    <a:pt x="3701446" y="161601"/>
                  </a:lnTo>
                  <a:lnTo>
                    <a:pt x="3732609" y="130222"/>
                  </a:lnTo>
                  <a:lnTo>
                    <a:pt x="3773388" y="110730"/>
                  </a:lnTo>
                  <a:lnTo>
                    <a:pt x="3805289" y="104876"/>
                  </a:lnTo>
                  <a:lnTo>
                    <a:pt x="3822573" y="104139"/>
                  </a:lnTo>
                  <a:close/>
                </a:path>
                <a:path w="5560695" h="554989">
                  <a:moveTo>
                    <a:pt x="3177921" y="104139"/>
                  </a:moveTo>
                  <a:lnTo>
                    <a:pt x="3232213" y="110301"/>
                  </a:lnTo>
                  <a:lnTo>
                    <a:pt x="3274552" y="128492"/>
                  </a:lnTo>
                  <a:lnTo>
                    <a:pt x="3305413" y="158180"/>
                  </a:lnTo>
                  <a:lnTo>
                    <a:pt x="3324987" y="198881"/>
                  </a:lnTo>
                  <a:lnTo>
                    <a:pt x="3333791" y="250209"/>
                  </a:lnTo>
                  <a:lnTo>
                    <a:pt x="3334385" y="269620"/>
                  </a:lnTo>
                  <a:lnTo>
                    <a:pt x="3333746" y="288264"/>
                  </a:lnTo>
                  <a:lnTo>
                    <a:pt x="3324352" y="339216"/>
                  </a:lnTo>
                  <a:lnTo>
                    <a:pt x="3303420" y="381543"/>
                  </a:lnTo>
                  <a:lnTo>
                    <a:pt x="3270837" y="413654"/>
                  </a:lnTo>
                  <a:lnTo>
                    <a:pt x="3226562" y="434052"/>
                  </a:lnTo>
                  <a:lnTo>
                    <a:pt x="3170554" y="441070"/>
                  </a:lnTo>
                  <a:lnTo>
                    <a:pt x="3151292" y="440380"/>
                  </a:lnTo>
                  <a:lnTo>
                    <a:pt x="3101340" y="430022"/>
                  </a:lnTo>
                  <a:lnTo>
                    <a:pt x="3062781" y="407769"/>
                  </a:lnTo>
                  <a:lnTo>
                    <a:pt x="3035506" y="374348"/>
                  </a:lnTo>
                  <a:lnTo>
                    <a:pt x="3019522" y="329989"/>
                  </a:lnTo>
                  <a:lnTo>
                    <a:pt x="3014217" y="275589"/>
                  </a:lnTo>
                  <a:lnTo>
                    <a:pt x="3014858" y="256924"/>
                  </a:lnTo>
                  <a:lnTo>
                    <a:pt x="3024378" y="205739"/>
                  </a:lnTo>
                  <a:lnTo>
                    <a:pt x="3045541" y="163395"/>
                  </a:lnTo>
                  <a:lnTo>
                    <a:pt x="3078067" y="131524"/>
                  </a:lnTo>
                  <a:lnTo>
                    <a:pt x="3122146" y="111158"/>
                  </a:lnTo>
                  <a:lnTo>
                    <a:pt x="3177921" y="104139"/>
                  </a:lnTo>
                  <a:close/>
                </a:path>
                <a:path w="5560695" h="554989">
                  <a:moveTo>
                    <a:pt x="2947416" y="104139"/>
                  </a:moveTo>
                  <a:lnTo>
                    <a:pt x="2950337" y="104139"/>
                  </a:lnTo>
                  <a:lnTo>
                    <a:pt x="2953512" y="104266"/>
                  </a:lnTo>
                  <a:lnTo>
                    <a:pt x="2956814" y="104648"/>
                  </a:lnTo>
                  <a:lnTo>
                    <a:pt x="2960116" y="105028"/>
                  </a:lnTo>
                  <a:lnTo>
                    <a:pt x="2963672" y="105537"/>
                  </a:lnTo>
                  <a:lnTo>
                    <a:pt x="2967228" y="106299"/>
                  </a:lnTo>
                  <a:lnTo>
                    <a:pt x="2970784" y="107061"/>
                  </a:lnTo>
                  <a:lnTo>
                    <a:pt x="2973959" y="107950"/>
                  </a:lnTo>
                  <a:lnTo>
                    <a:pt x="2976626" y="108965"/>
                  </a:lnTo>
                  <a:lnTo>
                    <a:pt x="2979292" y="109981"/>
                  </a:lnTo>
                  <a:lnTo>
                    <a:pt x="2987929" y="143001"/>
                  </a:lnTo>
                  <a:lnTo>
                    <a:pt x="2987929" y="151002"/>
                  </a:lnTo>
                  <a:lnTo>
                    <a:pt x="2987929" y="159130"/>
                  </a:lnTo>
                  <a:lnTo>
                    <a:pt x="2987802" y="165607"/>
                  </a:lnTo>
                  <a:lnTo>
                    <a:pt x="2987293" y="170814"/>
                  </a:lnTo>
                  <a:lnTo>
                    <a:pt x="2986913" y="175894"/>
                  </a:lnTo>
                  <a:lnTo>
                    <a:pt x="2986151" y="179959"/>
                  </a:lnTo>
                  <a:lnTo>
                    <a:pt x="2985262" y="182879"/>
                  </a:lnTo>
                  <a:lnTo>
                    <a:pt x="2984373" y="185800"/>
                  </a:lnTo>
                  <a:lnTo>
                    <a:pt x="2983229" y="187705"/>
                  </a:lnTo>
                  <a:lnTo>
                    <a:pt x="2981832" y="188849"/>
                  </a:lnTo>
                  <a:lnTo>
                    <a:pt x="2980309" y="189991"/>
                  </a:lnTo>
                  <a:lnTo>
                    <a:pt x="2978530" y="190500"/>
                  </a:lnTo>
                  <a:lnTo>
                    <a:pt x="2976244" y="190500"/>
                  </a:lnTo>
                  <a:lnTo>
                    <a:pt x="2974466" y="190500"/>
                  </a:lnTo>
                  <a:lnTo>
                    <a:pt x="2972435" y="190118"/>
                  </a:lnTo>
                  <a:lnTo>
                    <a:pt x="2970276" y="189356"/>
                  </a:lnTo>
                  <a:lnTo>
                    <a:pt x="2967990" y="188594"/>
                  </a:lnTo>
                  <a:lnTo>
                    <a:pt x="2965450" y="187705"/>
                  </a:lnTo>
                  <a:lnTo>
                    <a:pt x="2962655" y="186816"/>
                  </a:lnTo>
                  <a:lnTo>
                    <a:pt x="2959862" y="185927"/>
                  </a:lnTo>
                  <a:lnTo>
                    <a:pt x="2956814" y="185165"/>
                  </a:lnTo>
                  <a:lnTo>
                    <a:pt x="2953512" y="184403"/>
                  </a:lnTo>
                  <a:lnTo>
                    <a:pt x="2950082" y="183514"/>
                  </a:lnTo>
                  <a:lnTo>
                    <a:pt x="2946400" y="183134"/>
                  </a:lnTo>
                  <a:lnTo>
                    <a:pt x="2942463" y="183134"/>
                  </a:lnTo>
                  <a:lnTo>
                    <a:pt x="2937764" y="183134"/>
                  </a:lnTo>
                  <a:lnTo>
                    <a:pt x="2913761" y="194944"/>
                  </a:lnTo>
                  <a:lnTo>
                    <a:pt x="2908807" y="198881"/>
                  </a:lnTo>
                  <a:lnTo>
                    <a:pt x="2880487" y="235712"/>
                  </a:lnTo>
                  <a:lnTo>
                    <a:pt x="2880487" y="421893"/>
                  </a:lnTo>
                  <a:lnTo>
                    <a:pt x="2880487" y="424179"/>
                  </a:lnTo>
                  <a:lnTo>
                    <a:pt x="2879852" y="426085"/>
                  </a:lnTo>
                  <a:lnTo>
                    <a:pt x="2878454" y="427736"/>
                  </a:lnTo>
                  <a:lnTo>
                    <a:pt x="2877185" y="429513"/>
                  </a:lnTo>
                  <a:lnTo>
                    <a:pt x="2874899" y="430911"/>
                  </a:lnTo>
                  <a:lnTo>
                    <a:pt x="2871597" y="431926"/>
                  </a:lnTo>
                  <a:lnTo>
                    <a:pt x="2868422" y="433069"/>
                  </a:lnTo>
                  <a:lnTo>
                    <a:pt x="2864104" y="433959"/>
                  </a:lnTo>
                  <a:lnTo>
                    <a:pt x="2858769" y="434466"/>
                  </a:lnTo>
                  <a:lnTo>
                    <a:pt x="2853309" y="435101"/>
                  </a:lnTo>
                  <a:lnTo>
                    <a:pt x="2846578" y="435355"/>
                  </a:lnTo>
                  <a:lnTo>
                    <a:pt x="2838323" y="435355"/>
                  </a:lnTo>
                  <a:lnTo>
                    <a:pt x="2830067" y="435355"/>
                  </a:lnTo>
                  <a:lnTo>
                    <a:pt x="2823210" y="435101"/>
                  </a:lnTo>
                  <a:lnTo>
                    <a:pt x="2817876" y="434466"/>
                  </a:lnTo>
                  <a:lnTo>
                    <a:pt x="2812541" y="433959"/>
                  </a:lnTo>
                  <a:lnTo>
                    <a:pt x="2808224" y="433069"/>
                  </a:lnTo>
                  <a:lnTo>
                    <a:pt x="2804922" y="431926"/>
                  </a:lnTo>
                  <a:lnTo>
                    <a:pt x="2801747" y="430911"/>
                  </a:lnTo>
                  <a:lnTo>
                    <a:pt x="2799461" y="429513"/>
                  </a:lnTo>
                  <a:lnTo>
                    <a:pt x="2798064" y="427736"/>
                  </a:lnTo>
                  <a:lnTo>
                    <a:pt x="2796793" y="426085"/>
                  </a:lnTo>
                  <a:lnTo>
                    <a:pt x="2796031" y="424179"/>
                  </a:lnTo>
                  <a:lnTo>
                    <a:pt x="2796031" y="421893"/>
                  </a:lnTo>
                  <a:lnTo>
                    <a:pt x="2796031" y="123189"/>
                  </a:lnTo>
                  <a:lnTo>
                    <a:pt x="2796031" y="121030"/>
                  </a:lnTo>
                  <a:lnTo>
                    <a:pt x="2796666" y="118999"/>
                  </a:lnTo>
                  <a:lnTo>
                    <a:pt x="2797810" y="117348"/>
                  </a:lnTo>
                  <a:lnTo>
                    <a:pt x="2798826" y="115697"/>
                  </a:lnTo>
                  <a:lnTo>
                    <a:pt x="2814954" y="110743"/>
                  </a:lnTo>
                  <a:lnTo>
                    <a:pt x="2819527" y="110109"/>
                  </a:lnTo>
                  <a:lnTo>
                    <a:pt x="2825368" y="109854"/>
                  </a:lnTo>
                  <a:lnTo>
                    <a:pt x="2832227" y="109854"/>
                  </a:lnTo>
                  <a:lnTo>
                    <a:pt x="2839339" y="109854"/>
                  </a:lnTo>
                  <a:lnTo>
                    <a:pt x="2845307" y="110109"/>
                  </a:lnTo>
                  <a:lnTo>
                    <a:pt x="2850006" y="110743"/>
                  </a:lnTo>
                  <a:lnTo>
                    <a:pt x="2854705" y="111251"/>
                  </a:lnTo>
                  <a:lnTo>
                    <a:pt x="2866390" y="117348"/>
                  </a:lnTo>
                  <a:lnTo>
                    <a:pt x="2867532" y="118999"/>
                  </a:lnTo>
                  <a:lnTo>
                    <a:pt x="2868041" y="121030"/>
                  </a:lnTo>
                  <a:lnTo>
                    <a:pt x="2868041" y="123189"/>
                  </a:lnTo>
                  <a:lnTo>
                    <a:pt x="2868041" y="160400"/>
                  </a:lnTo>
                  <a:lnTo>
                    <a:pt x="2895306" y="127625"/>
                  </a:lnTo>
                  <a:lnTo>
                    <a:pt x="2928747" y="106679"/>
                  </a:lnTo>
                  <a:lnTo>
                    <a:pt x="2934969" y="105028"/>
                  </a:lnTo>
                  <a:lnTo>
                    <a:pt x="2941192" y="104139"/>
                  </a:lnTo>
                  <a:lnTo>
                    <a:pt x="2947416" y="104139"/>
                  </a:lnTo>
                  <a:close/>
                </a:path>
                <a:path w="5560695" h="554989">
                  <a:moveTo>
                    <a:pt x="2607945" y="104139"/>
                  </a:moveTo>
                  <a:lnTo>
                    <a:pt x="2651682" y="111426"/>
                  </a:lnTo>
                  <a:lnTo>
                    <a:pt x="2684875" y="132318"/>
                  </a:lnTo>
                  <a:lnTo>
                    <a:pt x="2708358" y="164091"/>
                  </a:lnTo>
                  <a:lnTo>
                    <a:pt x="2722753" y="204597"/>
                  </a:lnTo>
                  <a:lnTo>
                    <a:pt x="2729075" y="251602"/>
                  </a:lnTo>
                  <a:lnTo>
                    <a:pt x="2729484" y="268224"/>
                  </a:lnTo>
                  <a:lnTo>
                    <a:pt x="2728958" y="287653"/>
                  </a:lnTo>
                  <a:lnTo>
                    <a:pt x="2720975" y="340105"/>
                  </a:lnTo>
                  <a:lnTo>
                    <a:pt x="2703776" y="382647"/>
                  </a:lnTo>
                  <a:lnTo>
                    <a:pt x="2677588" y="414305"/>
                  </a:lnTo>
                  <a:lnTo>
                    <a:pt x="2642546" y="434266"/>
                  </a:lnTo>
                  <a:lnTo>
                    <a:pt x="2599309" y="441070"/>
                  </a:lnTo>
                  <a:lnTo>
                    <a:pt x="2590546" y="441070"/>
                  </a:lnTo>
                  <a:lnTo>
                    <a:pt x="2582545" y="440181"/>
                  </a:lnTo>
                  <a:lnTo>
                    <a:pt x="2575306" y="438530"/>
                  </a:lnTo>
                  <a:lnTo>
                    <a:pt x="2568066" y="436879"/>
                  </a:lnTo>
                  <a:lnTo>
                    <a:pt x="2533904" y="417956"/>
                  </a:lnTo>
                  <a:lnTo>
                    <a:pt x="2513203" y="399795"/>
                  </a:lnTo>
                  <a:lnTo>
                    <a:pt x="2513203" y="540512"/>
                  </a:lnTo>
                  <a:lnTo>
                    <a:pt x="2513203" y="542670"/>
                  </a:lnTo>
                  <a:lnTo>
                    <a:pt x="2512568" y="544702"/>
                  </a:lnTo>
                  <a:lnTo>
                    <a:pt x="2511171" y="546480"/>
                  </a:lnTo>
                  <a:lnTo>
                    <a:pt x="2509901" y="548259"/>
                  </a:lnTo>
                  <a:lnTo>
                    <a:pt x="2479294" y="554863"/>
                  </a:lnTo>
                  <a:lnTo>
                    <a:pt x="2471039" y="554863"/>
                  </a:lnTo>
                  <a:lnTo>
                    <a:pt x="2462784" y="554863"/>
                  </a:lnTo>
                  <a:lnTo>
                    <a:pt x="2428747" y="542670"/>
                  </a:lnTo>
                  <a:lnTo>
                    <a:pt x="2428747" y="540512"/>
                  </a:lnTo>
                  <a:lnTo>
                    <a:pt x="2428747" y="123189"/>
                  </a:lnTo>
                  <a:lnTo>
                    <a:pt x="2428747" y="121030"/>
                  </a:lnTo>
                  <a:lnTo>
                    <a:pt x="2429383" y="118999"/>
                  </a:lnTo>
                  <a:lnTo>
                    <a:pt x="2430526" y="117348"/>
                  </a:lnTo>
                  <a:lnTo>
                    <a:pt x="2431541" y="115697"/>
                  </a:lnTo>
                  <a:lnTo>
                    <a:pt x="2447416" y="110743"/>
                  </a:lnTo>
                  <a:lnTo>
                    <a:pt x="2451989" y="110109"/>
                  </a:lnTo>
                  <a:lnTo>
                    <a:pt x="2457704" y="109854"/>
                  </a:lnTo>
                  <a:lnTo>
                    <a:pt x="2464689" y="109854"/>
                  </a:lnTo>
                  <a:lnTo>
                    <a:pt x="2471293" y="109854"/>
                  </a:lnTo>
                  <a:lnTo>
                    <a:pt x="2477008" y="110109"/>
                  </a:lnTo>
                  <a:lnTo>
                    <a:pt x="2481579" y="110743"/>
                  </a:lnTo>
                  <a:lnTo>
                    <a:pt x="2486152" y="111251"/>
                  </a:lnTo>
                  <a:lnTo>
                    <a:pt x="2498471" y="117348"/>
                  </a:lnTo>
                  <a:lnTo>
                    <a:pt x="2499614" y="118999"/>
                  </a:lnTo>
                  <a:lnTo>
                    <a:pt x="2500122" y="121030"/>
                  </a:lnTo>
                  <a:lnTo>
                    <a:pt x="2500122" y="123189"/>
                  </a:lnTo>
                  <a:lnTo>
                    <a:pt x="2500122" y="158368"/>
                  </a:lnTo>
                  <a:lnTo>
                    <a:pt x="2532086" y="129891"/>
                  </a:lnTo>
                  <a:lnTo>
                    <a:pt x="2571448" y="109370"/>
                  </a:lnTo>
                  <a:lnTo>
                    <a:pt x="2600178" y="104352"/>
                  </a:lnTo>
                  <a:lnTo>
                    <a:pt x="2607945" y="104139"/>
                  </a:lnTo>
                  <a:close/>
                </a:path>
                <a:path w="5560695" h="554989">
                  <a:moveTo>
                    <a:pt x="2083434" y="104139"/>
                  </a:moveTo>
                  <a:lnTo>
                    <a:pt x="2123743" y="109765"/>
                  </a:lnTo>
                  <a:lnTo>
                    <a:pt x="2161674" y="133336"/>
                  </a:lnTo>
                  <a:lnTo>
                    <a:pt x="2183886" y="170695"/>
                  </a:lnTo>
                  <a:lnTo>
                    <a:pt x="2192551" y="221797"/>
                  </a:lnTo>
                  <a:lnTo>
                    <a:pt x="2192909" y="237489"/>
                  </a:lnTo>
                  <a:lnTo>
                    <a:pt x="2192909" y="421893"/>
                  </a:lnTo>
                  <a:lnTo>
                    <a:pt x="2192909" y="424179"/>
                  </a:lnTo>
                  <a:lnTo>
                    <a:pt x="2192274" y="426085"/>
                  </a:lnTo>
                  <a:lnTo>
                    <a:pt x="2190877" y="427736"/>
                  </a:lnTo>
                  <a:lnTo>
                    <a:pt x="2189607" y="429513"/>
                  </a:lnTo>
                  <a:lnTo>
                    <a:pt x="2187321" y="430911"/>
                  </a:lnTo>
                  <a:lnTo>
                    <a:pt x="2184146" y="431926"/>
                  </a:lnTo>
                  <a:lnTo>
                    <a:pt x="2181097" y="433069"/>
                  </a:lnTo>
                  <a:lnTo>
                    <a:pt x="2176779" y="433959"/>
                  </a:lnTo>
                  <a:lnTo>
                    <a:pt x="2171319" y="434466"/>
                  </a:lnTo>
                  <a:lnTo>
                    <a:pt x="2165858" y="435101"/>
                  </a:lnTo>
                  <a:lnTo>
                    <a:pt x="2159127" y="435355"/>
                  </a:lnTo>
                  <a:lnTo>
                    <a:pt x="2150999" y="435355"/>
                  </a:lnTo>
                  <a:lnTo>
                    <a:pt x="2142744" y="435355"/>
                  </a:lnTo>
                  <a:lnTo>
                    <a:pt x="2135885" y="435101"/>
                  </a:lnTo>
                  <a:lnTo>
                    <a:pt x="2130425" y="434466"/>
                  </a:lnTo>
                  <a:lnTo>
                    <a:pt x="2124964" y="433959"/>
                  </a:lnTo>
                  <a:lnTo>
                    <a:pt x="2120646" y="433069"/>
                  </a:lnTo>
                  <a:lnTo>
                    <a:pt x="2117597" y="431926"/>
                  </a:lnTo>
                  <a:lnTo>
                    <a:pt x="2114422" y="430911"/>
                  </a:lnTo>
                  <a:lnTo>
                    <a:pt x="2112137" y="429513"/>
                  </a:lnTo>
                  <a:lnTo>
                    <a:pt x="2110866" y="427736"/>
                  </a:lnTo>
                  <a:lnTo>
                    <a:pt x="2109470" y="426085"/>
                  </a:lnTo>
                  <a:lnTo>
                    <a:pt x="2108835" y="424179"/>
                  </a:lnTo>
                  <a:lnTo>
                    <a:pt x="2108835" y="421893"/>
                  </a:lnTo>
                  <a:lnTo>
                    <a:pt x="2108835" y="251460"/>
                  </a:lnTo>
                  <a:lnTo>
                    <a:pt x="2103501" y="209041"/>
                  </a:lnTo>
                  <a:lnTo>
                    <a:pt x="2080895" y="182372"/>
                  </a:lnTo>
                  <a:lnTo>
                    <a:pt x="2074545" y="179069"/>
                  </a:lnTo>
                  <a:lnTo>
                    <a:pt x="2067052" y="177545"/>
                  </a:lnTo>
                  <a:lnTo>
                    <a:pt x="2058670" y="177545"/>
                  </a:lnTo>
                  <a:lnTo>
                    <a:pt x="2017873" y="195728"/>
                  </a:lnTo>
                  <a:lnTo>
                    <a:pt x="1991995" y="223392"/>
                  </a:lnTo>
                  <a:lnTo>
                    <a:pt x="1991995" y="421893"/>
                  </a:lnTo>
                  <a:lnTo>
                    <a:pt x="1991995" y="424179"/>
                  </a:lnTo>
                  <a:lnTo>
                    <a:pt x="1991359" y="426085"/>
                  </a:lnTo>
                  <a:lnTo>
                    <a:pt x="1989963" y="427736"/>
                  </a:lnTo>
                  <a:lnTo>
                    <a:pt x="1988693" y="429513"/>
                  </a:lnTo>
                  <a:lnTo>
                    <a:pt x="1986407" y="430911"/>
                  </a:lnTo>
                  <a:lnTo>
                    <a:pt x="1983104" y="431926"/>
                  </a:lnTo>
                  <a:lnTo>
                    <a:pt x="1979929" y="433069"/>
                  </a:lnTo>
                  <a:lnTo>
                    <a:pt x="1975612" y="433959"/>
                  </a:lnTo>
                  <a:lnTo>
                    <a:pt x="1970277" y="434466"/>
                  </a:lnTo>
                  <a:lnTo>
                    <a:pt x="1964816" y="435101"/>
                  </a:lnTo>
                  <a:lnTo>
                    <a:pt x="1958085" y="435355"/>
                  </a:lnTo>
                  <a:lnTo>
                    <a:pt x="1949831" y="435355"/>
                  </a:lnTo>
                  <a:lnTo>
                    <a:pt x="1941576" y="435355"/>
                  </a:lnTo>
                  <a:lnTo>
                    <a:pt x="1934718" y="435101"/>
                  </a:lnTo>
                  <a:lnTo>
                    <a:pt x="1929383" y="434466"/>
                  </a:lnTo>
                  <a:lnTo>
                    <a:pt x="1924050" y="433959"/>
                  </a:lnTo>
                  <a:lnTo>
                    <a:pt x="1919732" y="433069"/>
                  </a:lnTo>
                  <a:lnTo>
                    <a:pt x="1916429" y="431926"/>
                  </a:lnTo>
                  <a:lnTo>
                    <a:pt x="1913254" y="430911"/>
                  </a:lnTo>
                  <a:lnTo>
                    <a:pt x="1910969" y="429513"/>
                  </a:lnTo>
                  <a:lnTo>
                    <a:pt x="1909571" y="427736"/>
                  </a:lnTo>
                  <a:lnTo>
                    <a:pt x="1908302" y="426085"/>
                  </a:lnTo>
                  <a:lnTo>
                    <a:pt x="1907539" y="424179"/>
                  </a:lnTo>
                  <a:lnTo>
                    <a:pt x="1907539" y="421893"/>
                  </a:lnTo>
                  <a:lnTo>
                    <a:pt x="1907539" y="123189"/>
                  </a:lnTo>
                  <a:lnTo>
                    <a:pt x="1907539" y="121030"/>
                  </a:lnTo>
                  <a:lnTo>
                    <a:pt x="1908175" y="118999"/>
                  </a:lnTo>
                  <a:lnTo>
                    <a:pt x="1909318" y="117348"/>
                  </a:lnTo>
                  <a:lnTo>
                    <a:pt x="1910333" y="115697"/>
                  </a:lnTo>
                  <a:lnTo>
                    <a:pt x="1926463" y="110743"/>
                  </a:lnTo>
                  <a:lnTo>
                    <a:pt x="1931034" y="110109"/>
                  </a:lnTo>
                  <a:lnTo>
                    <a:pt x="1936877" y="109854"/>
                  </a:lnTo>
                  <a:lnTo>
                    <a:pt x="1943734" y="109854"/>
                  </a:lnTo>
                  <a:lnTo>
                    <a:pt x="1950846" y="109854"/>
                  </a:lnTo>
                  <a:lnTo>
                    <a:pt x="1956815" y="110109"/>
                  </a:lnTo>
                  <a:lnTo>
                    <a:pt x="1961514" y="110743"/>
                  </a:lnTo>
                  <a:lnTo>
                    <a:pt x="1966214" y="111251"/>
                  </a:lnTo>
                  <a:lnTo>
                    <a:pt x="1977897" y="117348"/>
                  </a:lnTo>
                  <a:lnTo>
                    <a:pt x="1979040" y="118999"/>
                  </a:lnTo>
                  <a:lnTo>
                    <a:pt x="1979549" y="121030"/>
                  </a:lnTo>
                  <a:lnTo>
                    <a:pt x="1979549" y="123189"/>
                  </a:lnTo>
                  <a:lnTo>
                    <a:pt x="1979549" y="157734"/>
                  </a:lnTo>
                  <a:lnTo>
                    <a:pt x="2017232" y="125104"/>
                  </a:lnTo>
                  <a:lnTo>
                    <a:pt x="2056177" y="107489"/>
                  </a:lnTo>
                  <a:lnTo>
                    <a:pt x="2069669" y="104975"/>
                  </a:lnTo>
                  <a:lnTo>
                    <a:pt x="2083434" y="104139"/>
                  </a:lnTo>
                  <a:close/>
                </a:path>
                <a:path w="5560695" h="554989">
                  <a:moveTo>
                    <a:pt x="1684401" y="104139"/>
                  </a:moveTo>
                  <a:lnTo>
                    <a:pt x="1738693" y="110301"/>
                  </a:lnTo>
                  <a:lnTo>
                    <a:pt x="1781032" y="128492"/>
                  </a:lnTo>
                  <a:lnTo>
                    <a:pt x="1811893" y="158180"/>
                  </a:lnTo>
                  <a:lnTo>
                    <a:pt x="1831466" y="198881"/>
                  </a:lnTo>
                  <a:lnTo>
                    <a:pt x="1840271" y="250209"/>
                  </a:lnTo>
                  <a:lnTo>
                    <a:pt x="1840864" y="269620"/>
                  </a:lnTo>
                  <a:lnTo>
                    <a:pt x="1840226" y="288264"/>
                  </a:lnTo>
                  <a:lnTo>
                    <a:pt x="1830832" y="339216"/>
                  </a:lnTo>
                  <a:lnTo>
                    <a:pt x="1809900" y="381543"/>
                  </a:lnTo>
                  <a:lnTo>
                    <a:pt x="1777317" y="413654"/>
                  </a:lnTo>
                  <a:lnTo>
                    <a:pt x="1733041" y="434052"/>
                  </a:lnTo>
                  <a:lnTo>
                    <a:pt x="1677034" y="441070"/>
                  </a:lnTo>
                  <a:lnTo>
                    <a:pt x="1657772" y="440380"/>
                  </a:lnTo>
                  <a:lnTo>
                    <a:pt x="1607820" y="430022"/>
                  </a:lnTo>
                  <a:lnTo>
                    <a:pt x="1569261" y="407769"/>
                  </a:lnTo>
                  <a:lnTo>
                    <a:pt x="1541986" y="374348"/>
                  </a:lnTo>
                  <a:lnTo>
                    <a:pt x="1526002" y="329989"/>
                  </a:lnTo>
                  <a:lnTo>
                    <a:pt x="1520697" y="275589"/>
                  </a:lnTo>
                  <a:lnTo>
                    <a:pt x="1521338" y="256924"/>
                  </a:lnTo>
                  <a:lnTo>
                    <a:pt x="1530858" y="205739"/>
                  </a:lnTo>
                  <a:lnTo>
                    <a:pt x="1552021" y="163395"/>
                  </a:lnTo>
                  <a:lnTo>
                    <a:pt x="1584547" y="131524"/>
                  </a:lnTo>
                  <a:lnTo>
                    <a:pt x="1628626" y="111158"/>
                  </a:lnTo>
                  <a:lnTo>
                    <a:pt x="1684401" y="104139"/>
                  </a:lnTo>
                  <a:close/>
                </a:path>
                <a:path w="5560695" h="554989">
                  <a:moveTo>
                    <a:pt x="634377" y="104139"/>
                  </a:moveTo>
                  <a:lnTo>
                    <a:pt x="684505" y="110355"/>
                  </a:lnTo>
                  <a:lnTo>
                    <a:pt x="722725" y="128396"/>
                  </a:lnTo>
                  <a:lnTo>
                    <a:pt x="750189" y="156059"/>
                  </a:lnTo>
                  <a:lnTo>
                    <a:pt x="767333" y="192277"/>
                  </a:lnTo>
                  <a:lnTo>
                    <a:pt x="774834" y="235015"/>
                  </a:lnTo>
                  <a:lnTo>
                    <a:pt x="775335" y="250443"/>
                  </a:lnTo>
                  <a:lnTo>
                    <a:pt x="775335" y="263905"/>
                  </a:lnTo>
                  <a:lnTo>
                    <a:pt x="775335" y="274192"/>
                  </a:lnTo>
                  <a:lnTo>
                    <a:pt x="773049" y="281686"/>
                  </a:lnTo>
                  <a:lnTo>
                    <a:pt x="768477" y="286638"/>
                  </a:lnTo>
                  <a:lnTo>
                    <a:pt x="763905" y="291591"/>
                  </a:lnTo>
                  <a:lnTo>
                    <a:pt x="757555" y="294004"/>
                  </a:lnTo>
                  <a:lnTo>
                    <a:pt x="749554" y="294004"/>
                  </a:lnTo>
                  <a:lnTo>
                    <a:pt x="567728" y="294004"/>
                  </a:lnTo>
                  <a:lnTo>
                    <a:pt x="574849" y="336178"/>
                  </a:lnTo>
                  <a:lnTo>
                    <a:pt x="604674" y="368540"/>
                  </a:lnTo>
                  <a:lnTo>
                    <a:pt x="649439" y="377443"/>
                  </a:lnTo>
                  <a:lnTo>
                    <a:pt x="660156" y="377233"/>
                  </a:lnTo>
                  <a:lnTo>
                    <a:pt x="703865" y="370855"/>
                  </a:lnTo>
                  <a:lnTo>
                    <a:pt x="742823" y="358013"/>
                  </a:lnTo>
                  <a:lnTo>
                    <a:pt x="747268" y="356997"/>
                  </a:lnTo>
                  <a:lnTo>
                    <a:pt x="750570" y="356997"/>
                  </a:lnTo>
                  <a:lnTo>
                    <a:pt x="752602" y="356997"/>
                  </a:lnTo>
                  <a:lnTo>
                    <a:pt x="754252" y="357377"/>
                  </a:lnTo>
                  <a:lnTo>
                    <a:pt x="760730" y="370839"/>
                  </a:lnTo>
                  <a:lnTo>
                    <a:pt x="761111" y="374523"/>
                  </a:lnTo>
                  <a:lnTo>
                    <a:pt x="761238" y="379222"/>
                  </a:lnTo>
                  <a:lnTo>
                    <a:pt x="761238" y="384810"/>
                  </a:lnTo>
                  <a:lnTo>
                    <a:pt x="761238" y="389636"/>
                  </a:lnTo>
                  <a:lnTo>
                    <a:pt x="754380" y="417194"/>
                  </a:lnTo>
                  <a:lnTo>
                    <a:pt x="752983" y="418845"/>
                  </a:lnTo>
                  <a:lnTo>
                    <a:pt x="709941" y="433327"/>
                  </a:lnTo>
                  <a:lnTo>
                    <a:pt x="663173" y="440324"/>
                  </a:lnTo>
                  <a:lnTo>
                    <a:pt x="641743" y="441070"/>
                  </a:lnTo>
                  <a:lnTo>
                    <a:pt x="622434" y="440432"/>
                  </a:lnTo>
                  <a:lnTo>
                    <a:pt x="571919" y="431038"/>
                  </a:lnTo>
                  <a:lnTo>
                    <a:pt x="532521" y="410106"/>
                  </a:lnTo>
                  <a:lnTo>
                    <a:pt x="504321" y="377396"/>
                  </a:lnTo>
                  <a:lnTo>
                    <a:pt x="487564" y="332710"/>
                  </a:lnTo>
                  <a:lnTo>
                    <a:pt x="482003" y="275970"/>
                  </a:lnTo>
                  <a:lnTo>
                    <a:pt x="482652" y="256541"/>
                  </a:lnTo>
                  <a:lnTo>
                    <a:pt x="492391" y="204088"/>
                  </a:lnTo>
                  <a:lnTo>
                    <a:pt x="513237" y="161601"/>
                  </a:lnTo>
                  <a:lnTo>
                    <a:pt x="544418" y="130222"/>
                  </a:lnTo>
                  <a:lnTo>
                    <a:pt x="585180" y="110730"/>
                  </a:lnTo>
                  <a:lnTo>
                    <a:pt x="617075" y="104876"/>
                  </a:lnTo>
                  <a:lnTo>
                    <a:pt x="634377" y="104139"/>
                  </a:lnTo>
                  <a:close/>
                </a:path>
                <a:path w="5560695" h="554989">
                  <a:moveTo>
                    <a:pt x="1188084" y="31114"/>
                  </a:moveTo>
                  <a:lnTo>
                    <a:pt x="1196339" y="31114"/>
                  </a:lnTo>
                  <a:lnTo>
                    <a:pt x="1203325" y="31368"/>
                  </a:lnTo>
                  <a:lnTo>
                    <a:pt x="1208785" y="32003"/>
                  </a:lnTo>
                  <a:lnTo>
                    <a:pt x="1214246" y="32512"/>
                  </a:lnTo>
                  <a:lnTo>
                    <a:pt x="1230376" y="42925"/>
                  </a:lnTo>
                  <a:lnTo>
                    <a:pt x="1230376" y="45212"/>
                  </a:lnTo>
                  <a:lnTo>
                    <a:pt x="1230376" y="111887"/>
                  </a:lnTo>
                  <a:lnTo>
                    <a:pt x="1295272" y="111887"/>
                  </a:lnTo>
                  <a:lnTo>
                    <a:pt x="1297558" y="111887"/>
                  </a:lnTo>
                  <a:lnTo>
                    <a:pt x="1299464" y="112394"/>
                  </a:lnTo>
                  <a:lnTo>
                    <a:pt x="1301114" y="113537"/>
                  </a:lnTo>
                  <a:lnTo>
                    <a:pt x="1302893" y="114680"/>
                  </a:lnTo>
                  <a:lnTo>
                    <a:pt x="1304163" y="116459"/>
                  </a:lnTo>
                  <a:lnTo>
                    <a:pt x="1308734" y="139573"/>
                  </a:lnTo>
                  <a:lnTo>
                    <a:pt x="1308734" y="146050"/>
                  </a:lnTo>
                  <a:lnTo>
                    <a:pt x="1299845" y="180212"/>
                  </a:lnTo>
                  <a:lnTo>
                    <a:pt x="1295653" y="180212"/>
                  </a:lnTo>
                  <a:lnTo>
                    <a:pt x="1230376" y="180212"/>
                  </a:lnTo>
                  <a:lnTo>
                    <a:pt x="1230376" y="320420"/>
                  </a:lnTo>
                  <a:lnTo>
                    <a:pt x="1230852" y="331924"/>
                  </a:lnTo>
                  <a:lnTo>
                    <a:pt x="1248775" y="366268"/>
                  </a:lnTo>
                  <a:lnTo>
                    <a:pt x="1265554" y="369315"/>
                  </a:lnTo>
                  <a:lnTo>
                    <a:pt x="1270000" y="369315"/>
                  </a:lnTo>
                  <a:lnTo>
                    <a:pt x="1273937" y="368935"/>
                  </a:lnTo>
                  <a:lnTo>
                    <a:pt x="1277493" y="368173"/>
                  </a:lnTo>
                  <a:lnTo>
                    <a:pt x="1281176" y="367411"/>
                  </a:lnTo>
                  <a:lnTo>
                    <a:pt x="1284351" y="366522"/>
                  </a:lnTo>
                  <a:lnTo>
                    <a:pt x="1287145" y="365505"/>
                  </a:lnTo>
                  <a:lnTo>
                    <a:pt x="1289939" y="364489"/>
                  </a:lnTo>
                  <a:lnTo>
                    <a:pt x="1292225" y="363600"/>
                  </a:lnTo>
                  <a:lnTo>
                    <a:pt x="1294129" y="362838"/>
                  </a:lnTo>
                  <a:lnTo>
                    <a:pt x="1296034" y="362076"/>
                  </a:lnTo>
                  <a:lnTo>
                    <a:pt x="1297813" y="361695"/>
                  </a:lnTo>
                  <a:lnTo>
                    <a:pt x="1299337" y="361695"/>
                  </a:lnTo>
                  <a:lnTo>
                    <a:pt x="1300607" y="361695"/>
                  </a:lnTo>
                  <a:lnTo>
                    <a:pt x="1301877" y="362076"/>
                  </a:lnTo>
                  <a:lnTo>
                    <a:pt x="1303146" y="362838"/>
                  </a:lnTo>
                  <a:lnTo>
                    <a:pt x="1304416" y="363600"/>
                  </a:lnTo>
                  <a:lnTo>
                    <a:pt x="1307845" y="377063"/>
                  </a:lnTo>
                  <a:lnTo>
                    <a:pt x="1308353" y="381126"/>
                  </a:lnTo>
                  <a:lnTo>
                    <a:pt x="1308734" y="386206"/>
                  </a:lnTo>
                  <a:lnTo>
                    <a:pt x="1308734" y="392429"/>
                  </a:lnTo>
                  <a:lnTo>
                    <a:pt x="1308734" y="402336"/>
                  </a:lnTo>
                  <a:lnTo>
                    <a:pt x="1308100" y="409828"/>
                  </a:lnTo>
                  <a:lnTo>
                    <a:pt x="1306829" y="415036"/>
                  </a:lnTo>
                  <a:lnTo>
                    <a:pt x="1305559" y="420369"/>
                  </a:lnTo>
                  <a:lnTo>
                    <a:pt x="1304035" y="424052"/>
                  </a:lnTo>
                  <a:lnTo>
                    <a:pt x="1302003" y="426085"/>
                  </a:lnTo>
                  <a:lnTo>
                    <a:pt x="1299971" y="428243"/>
                  </a:lnTo>
                  <a:lnTo>
                    <a:pt x="1297051" y="430149"/>
                  </a:lnTo>
                  <a:lnTo>
                    <a:pt x="1293114" y="431800"/>
                  </a:lnTo>
                  <a:lnTo>
                    <a:pt x="1289177" y="433450"/>
                  </a:lnTo>
                  <a:lnTo>
                    <a:pt x="1284604" y="434975"/>
                  </a:lnTo>
                  <a:lnTo>
                    <a:pt x="1279397" y="436117"/>
                  </a:lnTo>
                  <a:lnTo>
                    <a:pt x="1274190" y="437388"/>
                  </a:lnTo>
                  <a:lnTo>
                    <a:pt x="1268476" y="438403"/>
                  </a:lnTo>
                  <a:lnTo>
                    <a:pt x="1262252" y="439038"/>
                  </a:lnTo>
                  <a:lnTo>
                    <a:pt x="1256157" y="439674"/>
                  </a:lnTo>
                  <a:lnTo>
                    <a:pt x="1249933" y="440054"/>
                  </a:lnTo>
                  <a:lnTo>
                    <a:pt x="1243710" y="440054"/>
                  </a:lnTo>
                  <a:lnTo>
                    <a:pt x="1200150" y="433704"/>
                  </a:lnTo>
                  <a:lnTo>
                    <a:pt x="1164072" y="407017"/>
                  </a:lnTo>
                  <a:lnTo>
                    <a:pt x="1149516" y="370270"/>
                  </a:lnTo>
                  <a:lnTo>
                    <a:pt x="1146302" y="333248"/>
                  </a:lnTo>
                  <a:lnTo>
                    <a:pt x="1146302" y="180212"/>
                  </a:lnTo>
                  <a:lnTo>
                    <a:pt x="1110488" y="180212"/>
                  </a:lnTo>
                  <a:lnTo>
                    <a:pt x="1106170" y="180212"/>
                  </a:lnTo>
                  <a:lnTo>
                    <a:pt x="1102995" y="177545"/>
                  </a:lnTo>
                  <a:lnTo>
                    <a:pt x="1097407" y="146050"/>
                  </a:lnTo>
                  <a:lnTo>
                    <a:pt x="1097407" y="139573"/>
                  </a:lnTo>
                  <a:lnTo>
                    <a:pt x="1104900" y="113537"/>
                  </a:lnTo>
                  <a:lnTo>
                    <a:pt x="1106551" y="112394"/>
                  </a:lnTo>
                  <a:lnTo>
                    <a:pt x="1108583" y="111887"/>
                  </a:lnTo>
                  <a:lnTo>
                    <a:pt x="1110741" y="111887"/>
                  </a:lnTo>
                  <a:lnTo>
                    <a:pt x="1146302" y="111887"/>
                  </a:lnTo>
                  <a:lnTo>
                    <a:pt x="1146302" y="45212"/>
                  </a:lnTo>
                  <a:lnTo>
                    <a:pt x="1146302" y="42925"/>
                  </a:lnTo>
                  <a:lnTo>
                    <a:pt x="1146937" y="41020"/>
                  </a:lnTo>
                  <a:lnTo>
                    <a:pt x="1167891" y="32003"/>
                  </a:lnTo>
                  <a:lnTo>
                    <a:pt x="1173352" y="31368"/>
                  </a:lnTo>
                  <a:lnTo>
                    <a:pt x="1180083" y="31114"/>
                  </a:lnTo>
                  <a:lnTo>
                    <a:pt x="1188084" y="31114"/>
                  </a:lnTo>
                  <a:close/>
                </a:path>
                <a:path w="5560695" h="554989">
                  <a:moveTo>
                    <a:pt x="26123" y="0"/>
                  </a:moveTo>
                  <a:lnTo>
                    <a:pt x="242442" y="0"/>
                  </a:lnTo>
                  <a:lnTo>
                    <a:pt x="244449" y="0"/>
                  </a:lnTo>
                  <a:lnTo>
                    <a:pt x="246240" y="507"/>
                  </a:lnTo>
                  <a:lnTo>
                    <a:pt x="247802" y="1650"/>
                  </a:lnTo>
                  <a:lnTo>
                    <a:pt x="249364" y="2793"/>
                  </a:lnTo>
                  <a:lnTo>
                    <a:pt x="250698" y="4699"/>
                  </a:lnTo>
                  <a:lnTo>
                    <a:pt x="255168" y="28193"/>
                  </a:lnTo>
                  <a:lnTo>
                    <a:pt x="255168" y="34798"/>
                  </a:lnTo>
                  <a:lnTo>
                    <a:pt x="255168" y="41148"/>
                  </a:lnTo>
                  <a:lnTo>
                    <a:pt x="251815" y="61340"/>
                  </a:lnTo>
                  <a:lnTo>
                    <a:pt x="250698" y="64007"/>
                  </a:lnTo>
                  <a:lnTo>
                    <a:pt x="249364" y="65912"/>
                  </a:lnTo>
                  <a:lnTo>
                    <a:pt x="247802" y="67182"/>
                  </a:lnTo>
                  <a:lnTo>
                    <a:pt x="246240" y="68325"/>
                  </a:lnTo>
                  <a:lnTo>
                    <a:pt x="244449" y="68961"/>
                  </a:lnTo>
                  <a:lnTo>
                    <a:pt x="242442" y="68961"/>
                  </a:lnTo>
                  <a:lnTo>
                    <a:pt x="87731" y="68961"/>
                  </a:lnTo>
                  <a:lnTo>
                    <a:pt x="87731" y="174751"/>
                  </a:lnTo>
                  <a:lnTo>
                    <a:pt x="218668" y="174751"/>
                  </a:lnTo>
                  <a:lnTo>
                    <a:pt x="220675" y="174751"/>
                  </a:lnTo>
                  <a:lnTo>
                    <a:pt x="230886" y="192786"/>
                  </a:lnTo>
                  <a:lnTo>
                    <a:pt x="231444" y="197103"/>
                  </a:lnTo>
                  <a:lnTo>
                    <a:pt x="231724" y="202437"/>
                  </a:lnTo>
                  <a:lnTo>
                    <a:pt x="231724" y="208661"/>
                  </a:lnTo>
                  <a:lnTo>
                    <a:pt x="231724" y="215137"/>
                  </a:lnTo>
                  <a:lnTo>
                    <a:pt x="231444" y="220472"/>
                  </a:lnTo>
                  <a:lnTo>
                    <a:pt x="230886" y="224662"/>
                  </a:lnTo>
                  <a:lnTo>
                    <a:pt x="230327" y="228980"/>
                  </a:lnTo>
                  <a:lnTo>
                    <a:pt x="220675" y="242062"/>
                  </a:lnTo>
                  <a:lnTo>
                    <a:pt x="218668" y="242062"/>
                  </a:lnTo>
                  <a:lnTo>
                    <a:pt x="87731" y="242062"/>
                  </a:lnTo>
                  <a:lnTo>
                    <a:pt x="87731" y="364363"/>
                  </a:lnTo>
                  <a:lnTo>
                    <a:pt x="243776" y="364363"/>
                  </a:lnTo>
                  <a:lnTo>
                    <a:pt x="245795" y="364363"/>
                  </a:lnTo>
                  <a:lnTo>
                    <a:pt x="256006" y="382650"/>
                  </a:lnTo>
                  <a:lnTo>
                    <a:pt x="256565" y="386968"/>
                  </a:lnTo>
                  <a:lnTo>
                    <a:pt x="256844" y="392302"/>
                  </a:lnTo>
                  <a:lnTo>
                    <a:pt x="256844" y="398779"/>
                  </a:lnTo>
                  <a:lnTo>
                    <a:pt x="256844" y="405256"/>
                  </a:lnTo>
                  <a:lnTo>
                    <a:pt x="256565" y="410717"/>
                  </a:lnTo>
                  <a:lnTo>
                    <a:pt x="256006" y="415036"/>
                  </a:lnTo>
                  <a:lnTo>
                    <a:pt x="255447" y="419480"/>
                  </a:lnTo>
                  <a:lnTo>
                    <a:pt x="249301" y="431418"/>
                  </a:lnTo>
                  <a:lnTo>
                    <a:pt x="247637" y="432688"/>
                  </a:lnTo>
                  <a:lnTo>
                    <a:pt x="245795" y="433324"/>
                  </a:lnTo>
                  <a:lnTo>
                    <a:pt x="243776" y="433324"/>
                  </a:lnTo>
                  <a:lnTo>
                    <a:pt x="26123" y="433324"/>
                  </a:lnTo>
                  <a:lnTo>
                    <a:pt x="18757" y="433324"/>
                  </a:lnTo>
                  <a:lnTo>
                    <a:pt x="12560" y="431164"/>
                  </a:lnTo>
                  <a:lnTo>
                    <a:pt x="7531" y="426847"/>
                  </a:lnTo>
                  <a:lnTo>
                    <a:pt x="2514" y="422401"/>
                  </a:lnTo>
                  <a:lnTo>
                    <a:pt x="0" y="415289"/>
                  </a:lnTo>
                  <a:lnTo>
                    <a:pt x="0" y="405511"/>
                  </a:lnTo>
                  <a:lnTo>
                    <a:pt x="0" y="27812"/>
                  </a:lnTo>
                  <a:lnTo>
                    <a:pt x="0" y="18034"/>
                  </a:lnTo>
                  <a:lnTo>
                    <a:pt x="2514" y="10922"/>
                  </a:lnTo>
                  <a:lnTo>
                    <a:pt x="7531" y="6476"/>
                  </a:lnTo>
                  <a:lnTo>
                    <a:pt x="12560" y="2159"/>
                  </a:lnTo>
                  <a:lnTo>
                    <a:pt x="18757" y="0"/>
                  </a:lnTo>
                  <a:lnTo>
                    <a:pt x="2612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41322" y="1046352"/>
              <a:ext cx="115442" cy="1066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508" y="1033399"/>
              <a:ext cx="5984875" cy="595630"/>
            </a:xfrm>
            <a:custGeom>
              <a:avLst/>
              <a:gdLst/>
              <a:ahLst/>
              <a:cxnLst/>
              <a:rect l="l" t="t" r="r" b="b"/>
              <a:pathLst>
                <a:path w="5984875" h="595630">
                  <a:moveTo>
                    <a:pt x="4499813" y="11811"/>
                  </a:moveTo>
                  <a:lnTo>
                    <a:pt x="4508068" y="11811"/>
                  </a:lnTo>
                  <a:lnTo>
                    <a:pt x="4514799" y="12064"/>
                  </a:lnTo>
                  <a:lnTo>
                    <a:pt x="4520133" y="12826"/>
                  </a:lnTo>
                  <a:lnTo>
                    <a:pt x="4525594" y="13462"/>
                  </a:lnTo>
                  <a:lnTo>
                    <a:pt x="4539564" y="20192"/>
                  </a:lnTo>
                  <a:lnTo>
                    <a:pt x="4540961" y="21971"/>
                  </a:lnTo>
                  <a:lnTo>
                    <a:pt x="4541596" y="23875"/>
                  </a:lnTo>
                  <a:lnTo>
                    <a:pt x="4541596" y="26162"/>
                  </a:lnTo>
                  <a:lnTo>
                    <a:pt x="4541596" y="465454"/>
                  </a:lnTo>
                  <a:lnTo>
                    <a:pt x="4541596" y="467995"/>
                  </a:lnTo>
                  <a:lnTo>
                    <a:pt x="4541088" y="470026"/>
                  </a:lnTo>
                  <a:lnTo>
                    <a:pt x="4539945" y="471677"/>
                  </a:lnTo>
                  <a:lnTo>
                    <a:pt x="4538802" y="473328"/>
                  </a:lnTo>
                  <a:lnTo>
                    <a:pt x="4536897" y="474725"/>
                  </a:lnTo>
                  <a:lnTo>
                    <a:pt x="4534230" y="475868"/>
                  </a:lnTo>
                  <a:lnTo>
                    <a:pt x="4531563" y="477012"/>
                  </a:lnTo>
                  <a:lnTo>
                    <a:pt x="4527880" y="477774"/>
                  </a:lnTo>
                  <a:lnTo>
                    <a:pt x="4523308" y="478281"/>
                  </a:lnTo>
                  <a:lnTo>
                    <a:pt x="4518736" y="478663"/>
                  </a:lnTo>
                  <a:lnTo>
                    <a:pt x="4513148" y="478916"/>
                  </a:lnTo>
                  <a:lnTo>
                    <a:pt x="4506417" y="478916"/>
                  </a:lnTo>
                  <a:lnTo>
                    <a:pt x="4499305" y="478916"/>
                  </a:lnTo>
                  <a:lnTo>
                    <a:pt x="4478096" y="475868"/>
                  </a:lnTo>
                  <a:lnTo>
                    <a:pt x="4475302" y="474725"/>
                  </a:lnTo>
                  <a:lnTo>
                    <a:pt x="4473397" y="473328"/>
                  </a:lnTo>
                  <a:lnTo>
                    <a:pt x="4472127" y="471677"/>
                  </a:lnTo>
                  <a:lnTo>
                    <a:pt x="4470857" y="470026"/>
                  </a:lnTo>
                  <a:lnTo>
                    <a:pt x="4470349" y="467995"/>
                  </a:lnTo>
                  <a:lnTo>
                    <a:pt x="4470349" y="465454"/>
                  </a:lnTo>
                  <a:lnTo>
                    <a:pt x="4470349" y="432308"/>
                  </a:lnTo>
                  <a:lnTo>
                    <a:pt x="4434362" y="463294"/>
                  </a:lnTo>
                  <a:lnTo>
                    <a:pt x="4395260" y="481202"/>
                  </a:lnTo>
                  <a:lnTo>
                    <a:pt x="4365828" y="484631"/>
                  </a:lnTo>
                  <a:lnTo>
                    <a:pt x="4349423" y="483798"/>
                  </a:lnTo>
                  <a:lnTo>
                    <a:pt x="4308043" y="471297"/>
                  </a:lnTo>
                  <a:lnTo>
                    <a:pt x="4277539" y="446329"/>
                  </a:lnTo>
                  <a:lnTo>
                    <a:pt x="4256719" y="411368"/>
                  </a:lnTo>
                  <a:lnTo>
                    <a:pt x="4245045" y="368119"/>
                  </a:lnTo>
                  <a:lnTo>
                    <a:pt x="4241241" y="320166"/>
                  </a:lnTo>
                  <a:lnTo>
                    <a:pt x="4241767" y="300759"/>
                  </a:lnTo>
                  <a:lnTo>
                    <a:pt x="4249750" y="248538"/>
                  </a:lnTo>
                  <a:lnTo>
                    <a:pt x="4267055" y="206069"/>
                  </a:lnTo>
                  <a:lnTo>
                    <a:pt x="4293152" y="174418"/>
                  </a:lnTo>
                  <a:lnTo>
                    <a:pt x="4328256" y="154505"/>
                  </a:lnTo>
                  <a:lnTo>
                    <a:pt x="4371797" y="147700"/>
                  </a:lnTo>
                  <a:lnTo>
                    <a:pt x="4384082" y="148343"/>
                  </a:lnTo>
                  <a:lnTo>
                    <a:pt x="4427560" y="163653"/>
                  </a:lnTo>
                  <a:lnTo>
                    <a:pt x="4457903" y="187960"/>
                  </a:lnTo>
                  <a:lnTo>
                    <a:pt x="4457903" y="26162"/>
                  </a:lnTo>
                  <a:lnTo>
                    <a:pt x="4457903" y="23875"/>
                  </a:lnTo>
                  <a:lnTo>
                    <a:pt x="4458538" y="21971"/>
                  </a:lnTo>
                  <a:lnTo>
                    <a:pt x="4479366" y="12826"/>
                  </a:lnTo>
                  <a:lnTo>
                    <a:pt x="4484700" y="12064"/>
                  </a:lnTo>
                  <a:lnTo>
                    <a:pt x="4491431" y="11811"/>
                  </a:lnTo>
                  <a:lnTo>
                    <a:pt x="4499813" y="11811"/>
                  </a:lnTo>
                  <a:close/>
                </a:path>
                <a:path w="5984875" h="595630">
                  <a:moveTo>
                    <a:pt x="597192" y="10795"/>
                  </a:moveTo>
                  <a:lnTo>
                    <a:pt x="605447" y="10795"/>
                  </a:lnTo>
                  <a:lnTo>
                    <a:pt x="612254" y="11049"/>
                  </a:lnTo>
                  <a:lnTo>
                    <a:pt x="617613" y="11811"/>
                  </a:lnTo>
                  <a:lnTo>
                    <a:pt x="622973" y="12446"/>
                  </a:lnTo>
                  <a:lnTo>
                    <a:pt x="639381" y="22860"/>
                  </a:lnTo>
                  <a:lnTo>
                    <a:pt x="639381" y="25146"/>
                  </a:lnTo>
                  <a:lnTo>
                    <a:pt x="639381" y="465454"/>
                  </a:lnTo>
                  <a:lnTo>
                    <a:pt x="639381" y="467740"/>
                  </a:lnTo>
                  <a:lnTo>
                    <a:pt x="638708" y="469646"/>
                  </a:lnTo>
                  <a:lnTo>
                    <a:pt x="637374" y="471297"/>
                  </a:lnTo>
                  <a:lnTo>
                    <a:pt x="636028" y="473075"/>
                  </a:lnTo>
                  <a:lnTo>
                    <a:pt x="633742" y="474472"/>
                  </a:lnTo>
                  <a:lnTo>
                    <a:pt x="630504" y="475488"/>
                  </a:lnTo>
                  <a:lnTo>
                    <a:pt x="627265" y="476630"/>
                  </a:lnTo>
                  <a:lnTo>
                    <a:pt x="622973" y="477520"/>
                  </a:lnTo>
                  <a:lnTo>
                    <a:pt x="617613" y="478027"/>
                  </a:lnTo>
                  <a:lnTo>
                    <a:pt x="612254" y="478663"/>
                  </a:lnTo>
                  <a:lnTo>
                    <a:pt x="605447" y="478916"/>
                  </a:lnTo>
                  <a:lnTo>
                    <a:pt x="597192" y="478916"/>
                  </a:lnTo>
                  <a:lnTo>
                    <a:pt x="588924" y="478916"/>
                  </a:lnTo>
                  <a:lnTo>
                    <a:pt x="582117" y="478663"/>
                  </a:lnTo>
                  <a:lnTo>
                    <a:pt x="576757" y="478027"/>
                  </a:lnTo>
                  <a:lnTo>
                    <a:pt x="571411" y="477520"/>
                  </a:lnTo>
                  <a:lnTo>
                    <a:pt x="567105" y="476630"/>
                  </a:lnTo>
                  <a:lnTo>
                    <a:pt x="563867" y="475488"/>
                  </a:lnTo>
                  <a:lnTo>
                    <a:pt x="560628" y="474472"/>
                  </a:lnTo>
                  <a:lnTo>
                    <a:pt x="558342" y="473075"/>
                  </a:lnTo>
                  <a:lnTo>
                    <a:pt x="557009" y="471297"/>
                  </a:lnTo>
                  <a:lnTo>
                    <a:pt x="555663" y="469646"/>
                  </a:lnTo>
                  <a:lnTo>
                    <a:pt x="555002" y="467740"/>
                  </a:lnTo>
                  <a:lnTo>
                    <a:pt x="555002" y="465454"/>
                  </a:lnTo>
                  <a:lnTo>
                    <a:pt x="555002" y="25146"/>
                  </a:lnTo>
                  <a:lnTo>
                    <a:pt x="555002" y="22860"/>
                  </a:lnTo>
                  <a:lnTo>
                    <a:pt x="555663" y="20954"/>
                  </a:lnTo>
                  <a:lnTo>
                    <a:pt x="557009" y="19176"/>
                  </a:lnTo>
                  <a:lnTo>
                    <a:pt x="558342" y="17399"/>
                  </a:lnTo>
                  <a:lnTo>
                    <a:pt x="576757" y="11811"/>
                  </a:lnTo>
                  <a:lnTo>
                    <a:pt x="582117" y="11049"/>
                  </a:lnTo>
                  <a:lnTo>
                    <a:pt x="588924" y="10795"/>
                  </a:lnTo>
                  <a:lnTo>
                    <a:pt x="597192" y="10795"/>
                  </a:lnTo>
                  <a:close/>
                </a:path>
                <a:path w="5984875" h="595630">
                  <a:moveTo>
                    <a:pt x="5876493" y="0"/>
                  </a:moveTo>
                  <a:lnTo>
                    <a:pt x="5883478" y="0"/>
                  </a:lnTo>
                  <a:lnTo>
                    <a:pt x="5889066" y="253"/>
                  </a:lnTo>
                  <a:lnTo>
                    <a:pt x="5910783" y="4699"/>
                  </a:lnTo>
                  <a:lnTo>
                    <a:pt x="5912053" y="5587"/>
                  </a:lnTo>
                  <a:lnTo>
                    <a:pt x="5930067" y="42989"/>
                  </a:lnTo>
                  <a:lnTo>
                    <a:pt x="5944311" y="78422"/>
                  </a:lnTo>
                  <a:lnTo>
                    <a:pt x="5966536" y="149860"/>
                  </a:lnTo>
                  <a:lnTo>
                    <a:pt x="5980141" y="222504"/>
                  </a:lnTo>
                  <a:lnTo>
                    <a:pt x="5984697" y="296672"/>
                  </a:lnTo>
                  <a:lnTo>
                    <a:pt x="5984413" y="315553"/>
                  </a:lnTo>
                  <a:lnTo>
                    <a:pt x="5980252" y="371221"/>
                  </a:lnTo>
                  <a:lnTo>
                    <a:pt x="5971233" y="425834"/>
                  </a:lnTo>
                  <a:lnTo>
                    <a:pt x="5957138" y="479694"/>
                  </a:lnTo>
                  <a:lnTo>
                    <a:pt x="5938064" y="532836"/>
                  </a:lnTo>
                  <a:lnTo>
                    <a:pt x="5922443" y="567888"/>
                  </a:lnTo>
                  <a:lnTo>
                    <a:pt x="5913704" y="585342"/>
                  </a:lnTo>
                  <a:lnTo>
                    <a:pt x="5912942" y="586993"/>
                  </a:lnTo>
                  <a:lnTo>
                    <a:pt x="5911799" y="588390"/>
                  </a:lnTo>
                  <a:lnTo>
                    <a:pt x="5910148" y="589534"/>
                  </a:lnTo>
                  <a:lnTo>
                    <a:pt x="5908497" y="590803"/>
                  </a:lnTo>
                  <a:lnTo>
                    <a:pt x="5891860" y="594360"/>
                  </a:lnTo>
                  <a:lnTo>
                    <a:pt x="5887415" y="594867"/>
                  </a:lnTo>
                  <a:lnTo>
                    <a:pt x="5882081" y="595122"/>
                  </a:lnTo>
                  <a:lnTo>
                    <a:pt x="5875858" y="595122"/>
                  </a:lnTo>
                  <a:lnTo>
                    <a:pt x="5866714" y="595122"/>
                  </a:lnTo>
                  <a:lnTo>
                    <a:pt x="5843346" y="589788"/>
                  </a:lnTo>
                  <a:lnTo>
                    <a:pt x="5840933" y="588010"/>
                  </a:lnTo>
                  <a:lnTo>
                    <a:pt x="5839663" y="585724"/>
                  </a:lnTo>
                  <a:lnTo>
                    <a:pt x="5839663" y="583184"/>
                  </a:lnTo>
                  <a:lnTo>
                    <a:pt x="5839663" y="580643"/>
                  </a:lnTo>
                  <a:lnTo>
                    <a:pt x="5840298" y="577596"/>
                  </a:lnTo>
                  <a:lnTo>
                    <a:pt x="5841695" y="574039"/>
                  </a:lnTo>
                  <a:lnTo>
                    <a:pt x="5854768" y="540942"/>
                  </a:lnTo>
                  <a:lnTo>
                    <a:pt x="5866174" y="507380"/>
                  </a:lnTo>
                  <a:lnTo>
                    <a:pt x="5883986" y="438912"/>
                  </a:lnTo>
                  <a:lnTo>
                    <a:pt x="5894955" y="368426"/>
                  </a:lnTo>
                  <a:lnTo>
                    <a:pt x="5898591" y="296037"/>
                  </a:lnTo>
                  <a:lnTo>
                    <a:pt x="5897688" y="259770"/>
                  </a:lnTo>
                  <a:lnTo>
                    <a:pt x="5890500" y="188523"/>
                  </a:lnTo>
                  <a:lnTo>
                    <a:pt x="5876139" y="119058"/>
                  </a:lnTo>
                  <a:lnTo>
                    <a:pt x="5854700" y="51708"/>
                  </a:lnTo>
                  <a:lnTo>
                    <a:pt x="5841314" y="18796"/>
                  </a:lnTo>
                  <a:lnTo>
                    <a:pt x="5840171" y="15875"/>
                  </a:lnTo>
                  <a:lnTo>
                    <a:pt x="5839790" y="13208"/>
                  </a:lnTo>
                  <a:lnTo>
                    <a:pt x="5840171" y="10795"/>
                  </a:lnTo>
                  <a:lnTo>
                    <a:pt x="5840552" y="8254"/>
                  </a:lnTo>
                  <a:lnTo>
                    <a:pt x="5856554" y="1270"/>
                  </a:lnTo>
                  <a:lnTo>
                    <a:pt x="5861634" y="380"/>
                  </a:lnTo>
                  <a:lnTo>
                    <a:pt x="5868238" y="0"/>
                  </a:lnTo>
                  <a:lnTo>
                    <a:pt x="5876493" y="0"/>
                  </a:lnTo>
                  <a:close/>
                </a:path>
                <a:path w="5984875" h="595630">
                  <a:moveTo>
                    <a:pt x="108496" y="0"/>
                  </a:moveTo>
                  <a:lnTo>
                    <a:pt x="116522" y="0"/>
                  </a:lnTo>
                  <a:lnTo>
                    <a:pt x="123113" y="380"/>
                  </a:lnTo>
                  <a:lnTo>
                    <a:pt x="128244" y="1270"/>
                  </a:lnTo>
                  <a:lnTo>
                    <a:pt x="133388" y="2031"/>
                  </a:lnTo>
                  <a:lnTo>
                    <a:pt x="144487" y="10795"/>
                  </a:lnTo>
                  <a:lnTo>
                    <a:pt x="144818" y="13208"/>
                  </a:lnTo>
                  <a:lnTo>
                    <a:pt x="144437" y="15875"/>
                  </a:lnTo>
                  <a:lnTo>
                    <a:pt x="143319" y="18796"/>
                  </a:lnTo>
                  <a:lnTo>
                    <a:pt x="130110" y="51708"/>
                  </a:lnTo>
                  <a:lnTo>
                    <a:pt x="118619" y="85121"/>
                  </a:lnTo>
                  <a:lnTo>
                    <a:pt x="100787" y="153542"/>
                  </a:lnTo>
                  <a:lnTo>
                    <a:pt x="89985" y="223932"/>
                  </a:lnTo>
                  <a:lnTo>
                    <a:pt x="86385" y="296037"/>
                  </a:lnTo>
                  <a:lnTo>
                    <a:pt x="87297" y="332446"/>
                  </a:lnTo>
                  <a:lnTo>
                    <a:pt x="94582" y="403693"/>
                  </a:lnTo>
                  <a:lnTo>
                    <a:pt x="109043" y="472938"/>
                  </a:lnTo>
                  <a:lnTo>
                    <a:pt x="130055" y="540704"/>
                  </a:lnTo>
                  <a:lnTo>
                    <a:pt x="142976" y="574039"/>
                  </a:lnTo>
                  <a:lnTo>
                    <a:pt x="144322" y="577596"/>
                  </a:lnTo>
                  <a:lnTo>
                    <a:pt x="144995" y="580643"/>
                  </a:lnTo>
                  <a:lnTo>
                    <a:pt x="144995" y="583184"/>
                  </a:lnTo>
                  <a:lnTo>
                    <a:pt x="144995" y="585724"/>
                  </a:lnTo>
                  <a:lnTo>
                    <a:pt x="130086" y="593725"/>
                  </a:lnTo>
                  <a:lnTo>
                    <a:pt x="125069" y="594613"/>
                  </a:lnTo>
                  <a:lnTo>
                    <a:pt x="118084" y="595122"/>
                  </a:lnTo>
                  <a:lnTo>
                    <a:pt x="109156" y="595122"/>
                  </a:lnTo>
                  <a:lnTo>
                    <a:pt x="102908" y="595122"/>
                  </a:lnTo>
                  <a:lnTo>
                    <a:pt x="97548" y="594867"/>
                  </a:lnTo>
                  <a:lnTo>
                    <a:pt x="93091" y="594360"/>
                  </a:lnTo>
                  <a:lnTo>
                    <a:pt x="88620" y="593978"/>
                  </a:lnTo>
                  <a:lnTo>
                    <a:pt x="74841" y="589534"/>
                  </a:lnTo>
                  <a:lnTo>
                    <a:pt x="73164" y="588390"/>
                  </a:lnTo>
                  <a:lnTo>
                    <a:pt x="71996" y="586993"/>
                  </a:lnTo>
                  <a:lnTo>
                    <a:pt x="71323" y="585342"/>
                  </a:lnTo>
                  <a:lnTo>
                    <a:pt x="62574" y="567888"/>
                  </a:lnTo>
                  <a:lnTo>
                    <a:pt x="46830" y="532836"/>
                  </a:lnTo>
                  <a:lnTo>
                    <a:pt x="27579" y="479694"/>
                  </a:lnTo>
                  <a:lnTo>
                    <a:pt x="13421" y="425834"/>
                  </a:lnTo>
                  <a:lnTo>
                    <a:pt x="4343" y="371221"/>
                  </a:lnTo>
                  <a:lnTo>
                    <a:pt x="271" y="315553"/>
                  </a:lnTo>
                  <a:lnTo>
                    <a:pt x="0" y="296672"/>
                  </a:lnTo>
                  <a:lnTo>
                    <a:pt x="281" y="278028"/>
                  </a:lnTo>
                  <a:lnTo>
                    <a:pt x="4521" y="222503"/>
                  </a:lnTo>
                  <a:lnTo>
                    <a:pt x="13838" y="167907"/>
                  </a:lnTo>
                  <a:lnTo>
                    <a:pt x="28167" y="114014"/>
                  </a:lnTo>
                  <a:lnTo>
                    <a:pt x="47241" y="60664"/>
                  </a:lnTo>
                  <a:lnTo>
                    <a:pt x="62729" y="25370"/>
                  </a:lnTo>
                  <a:lnTo>
                    <a:pt x="71323" y="7747"/>
                  </a:lnTo>
                  <a:lnTo>
                    <a:pt x="71767" y="6603"/>
                  </a:lnTo>
                  <a:lnTo>
                    <a:pt x="72656" y="5587"/>
                  </a:lnTo>
                  <a:lnTo>
                    <a:pt x="74002" y="4699"/>
                  </a:lnTo>
                  <a:lnTo>
                    <a:pt x="75336" y="3810"/>
                  </a:lnTo>
                  <a:lnTo>
                    <a:pt x="101346" y="0"/>
                  </a:lnTo>
                  <a:lnTo>
                    <a:pt x="10849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91807" y="1307719"/>
              <a:ext cx="170434" cy="689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82664" y="1298575"/>
              <a:ext cx="188722" cy="872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92277"/>
            <a:ext cx="8839835" cy="5738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335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spc="-10" dirty="0">
                <a:latin typeface="Carlito"/>
                <a:cs typeface="Carlito"/>
              </a:rPr>
              <a:t>Certain constituencies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reserved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people  belonging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Scheduled </a:t>
            </a:r>
            <a:r>
              <a:rPr sz="3200" spc="-15" dirty="0">
                <a:latin typeface="Carlito"/>
                <a:cs typeface="Carlito"/>
              </a:rPr>
              <a:t>Castes </a:t>
            </a:r>
            <a:r>
              <a:rPr sz="3200" dirty="0">
                <a:latin typeface="Carlito"/>
                <a:cs typeface="Carlito"/>
              </a:rPr>
              <a:t>(SC) and the  </a:t>
            </a:r>
            <a:r>
              <a:rPr sz="3200" spc="-5" dirty="0">
                <a:latin typeface="Carlito"/>
                <a:cs typeface="Carlito"/>
              </a:rPr>
              <a:t>Scheduled </a:t>
            </a:r>
            <a:r>
              <a:rPr sz="3200" spc="-35" dirty="0">
                <a:latin typeface="Carlito"/>
                <a:cs typeface="Carlito"/>
              </a:rPr>
              <a:t>Tribes</a:t>
            </a:r>
            <a:r>
              <a:rPr sz="3200" spc="-10" dirty="0">
                <a:latin typeface="Carlito"/>
                <a:cs typeface="Carlito"/>
              </a:rPr>
              <a:t> (ST).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5" dirty="0">
                <a:latin typeface="Carlito"/>
                <a:cs typeface="Carlito"/>
              </a:rPr>
              <a:t>Lok Sabha, </a:t>
            </a:r>
            <a:r>
              <a:rPr sz="3200" spc="-10" dirty="0">
                <a:latin typeface="Carlito"/>
                <a:cs typeface="Carlito"/>
              </a:rPr>
              <a:t>seats reserved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SCs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90">
                <a:latin typeface="Carlito"/>
                <a:cs typeface="Carlito"/>
              </a:rPr>
              <a:t>STs  </a:t>
            </a:r>
            <a:r>
              <a:rPr sz="3200" spc="-15" smtClean="0">
                <a:latin typeface="Carlito"/>
                <a:cs typeface="Carlito"/>
              </a:rPr>
              <a:t>are</a:t>
            </a:r>
            <a:r>
              <a:rPr lang="en-US" sz="3200" spc="-15" dirty="0" smtClean="0">
                <a:latin typeface="Carlito"/>
                <a:cs typeface="Carlito"/>
              </a:rPr>
              <a:t> 84</a:t>
            </a:r>
            <a:r>
              <a:rPr sz="3200" smtClean="0">
                <a:latin typeface="Carlito"/>
                <a:cs typeface="Carlito"/>
              </a:rPr>
              <a:t> </a:t>
            </a:r>
            <a:r>
              <a:rPr sz="3200">
                <a:latin typeface="Carlito"/>
                <a:cs typeface="Carlito"/>
              </a:rPr>
              <a:t>and </a:t>
            </a:r>
            <a:r>
              <a:rPr sz="3200" smtClean="0">
                <a:latin typeface="Carlito"/>
                <a:cs typeface="Carlito"/>
              </a:rPr>
              <a:t>4</a:t>
            </a:r>
            <a:r>
              <a:rPr lang="en-US" sz="3200" dirty="0" smtClean="0">
                <a:latin typeface="Carlito"/>
                <a:cs typeface="Carlito"/>
              </a:rPr>
              <a:t>7</a:t>
            </a:r>
            <a:r>
              <a:rPr sz="3200" smtClean="0">
                <a:latin typeface="Carlito"/>
                <a:cs typeface="Carlito"/>
              </a:rPr>
              <a:t> </a:t>
            </a:r>
            <a:r>
              <a:rPr sz="3200" spc="-25" smtClean="0">
                <a:latin typeface="Carlito"/>
                <a:cs typeface="Carlito"/>
              </a:rPr>
              <a:t>respectively</a:t>
            </a:r>
            <a:r>
              <a:rPr lang="en-US" sz="3200" spc="-25" dirty="0" smtClean="0">
                <a:latin typeface="Carlito"/>
                <a:cs typeface="Carlito"/>
              </a:rPr>
              <a:t> as on 1 September 2012</a:t>
            </a:r>
            <a:r>
              <a:rPr sz="3200" spc="-25" smtClean="0">
                <a:latin typeface="Carlito"/>
                <a:cs typeface="Carlito"/>
              </a:rPr>
              <a:t>. </a:t>
            </a:r>
            <a:endParaRPr lang="en-US" sz="3200" spc="-25" dirty="0" smtClean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smtClean="0">
                <a:latin typeface="Carlito"/>
                <a:cs typeface="Carlito"/>
              </a:rPr>
              <a:t>These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proportion 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0" dirty="0">
                <a:latin typeface="Carlito"/>
                <a:cs typeface="Carlito"/>
              </a:rPr>
              <a:t>population </a:t>
            </a: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20" dirty="0">
                <a:latin typeface="Carlito"/>
                <a:cs typeface="Carlito"/>
              </a:rPr>
              <a:t>total </a:t>
            </a:r>
            <a:r>
              <a:rPr sz="3200" spc="-10" dirty="0">
                <a:latin typeface="Carlito"/>
                <a:cs typeface="Carlito"/>
              </a:rPr>
              <a:t>population </a:t>
            </a:r>
            <a:r>
              <a:rPr sz="3200" spc="-5" dirty="0">
                <a:latin typeface="Carlito"/>
                <a:cs typeface="Carlito"/>
              </a:rPr>
              <a:t>of the  </a:t>
            </a:r>
            <a:r>
              <a:rPr sz="3200" spc="-35">
                <a:latin typeface="Carlito"/>
                <a:cs typeface="Carlito"/>
              </a:rPr>
              <a:t>country</a:t>
            </a:r>
            <a:r>
              <a:rPr sz="3200" spc="-35" smtClean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355600" marR="1480185" indent="-342900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spc="-25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20" dirty="0">
                <a:latin typeface="Carlito"/>
                <a:cs typeface="Carlito"/>
              </a:rPr>
              <a:t>have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required </a:t>
            </a:r>
            <a:r>
              <a:rPr sz="3200" spc="-10">
                <a:latin typeface="Carlito"/>
                <a:cs typeface="Carlito"/>
              </a:rPr>
              <a:t>resources </a:t>
            </a:r>
            <a:r>
              <a:rPr lang="en-US" sz="3200" spc="-10" dirty="0" smtClean="0">
                <a:latin typeface="Carlito"/>
                <a:cs typeface="Carlito"/>
              </a:rPr>
              <a:t>-</a:t>
            </a:r>
            <a:r>
              <a:rPr sz="3200" spc="-10" smtClean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education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contacts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20" dirty="0">
                <a:latin typeface="Carlito"/>
                <a:cs typeface="Carlito"/>
              </a:rPr>
              <a:t>contest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dirty="0">
                <a:latin typeface="Carlito"/>
                <a:cs typeface="Carlito"/>
              </a:rPr>
              <a:t>win 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5990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Chapter:- </a:t>
            </a:r>
            <a:r>
              <a:rPr spc="-20" dirty="0"/>
              <a:t>Electoral</a:t>
            </a:r>
            <a:r>
              <a:rPr spc="-40" dirty="0"/>
              <a:t> </a:t>
            </a:r>
            <a:r>
              <a:rPr spc="-5" dirty="0"/>
              <a:t>politics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76234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938145" indent="-342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rlito"/>
                <a:cs typeface="Carlito"/>
              </a:rPr>
              <a:t>Now let us discuss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chapter  </a:t>
            </a:r>
            <a:r>
              <a:rPr sz="3200" spc="-20" dirty="0">
                <a:latin typeface="Carlito"/>
                <a:cs typeface="Carlito"/>
              </a:rPr>
              <a:t>ELECTORAL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POLITICS</a:t>
            </a:r>
            <a:endParaRPr sz="3200">
              <a:latin typeface="Carlito"/>
              <a:cs typeface="Carlito"/>
            </a:endParaRPr>
          </a:p>
          <a:p>
            <a:pPr marL="355600" marR="14604" indent="-342900">
              <a:lnSpc>
                <a:spcPct val="100000"/>
              </a:lnSpc>
              <a:spcBef>
                <a:spcPts val="770"/>
              </a:spcBef>
            </a:pPr>
            <a:r>
              <a:rPr sz="3200" spc="-55" dirty="0">
                <a:latin typeface="Carlito"/>
                <a:cs typeface="Carlito"/>
              </a:rPr>
              <a:t>We </a:t>
            </a:r>
            <a:r>
              <a:rPr sz="3200" spc="-5" dirty="0">
                <a:latin typeface="Carlito"/>
                <a:cs typeface="Carlito"/>
              </a:rPr>
              <a:t>already </a:t>
            </a:r>
            <a:r>
              <a:rPr sz="3200" dirty="0">
                <a:latin typeface="Carlito"/>
                <a:cs typeface="Carlito"/>
              </a:rPr>
              <a:t>know </a:t>
            </a:r>
            <a:r>
              <a:rPr sz="3200" spc="-5" dirty="0">
                <a:latin typeface="Carlito"/>
                <a:cs typeface="Carlito"/>
              </a:rPr>
              <a:t>what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politics, so </a:t>
            </a:r>
            <a:r>
              <a:rPr sz="3200" spc="-10" dirty="0">
                <a:latin typeface="Carlito"/>
                <a:cs typeface="Carlito"/>
              </a:rPr>
              <a:t>let us study 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15" dirty="0">
                <a:latin typeface="Carlito"/>
                <a:cs typeface="Carlito"/>
              </a:rPr>
              <a:t>electoral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politics-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rlito"/>
                <a:cs typeface="Carlito"/>
              </a:rPr>
              <a:t>It is a </a:t>
            </a:r>
            <a:r>
              <a:rPr sz="3200" spc="-5" dirty="0">
                <a:latin typeface="Carlito"/>
                <a:cs typeface="Carlito"/>
              </a:rPr>
              <a:t>field </a:t>
            </a:r>
            <a:r>
              <a:rPr sz="3200" spc="-10" dirty="0">
                <a:latin typeface="Carlito"/>
                <a:cs typeface="Carlito"/>
              </a:rPr>
              <a:t>where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dirty="0">
                <a:latin typeface="Carlito"/>
                <a:cs typeface="Carlito"/>
              </a:rPr>
              <a:t>elect </a:t>
            </a:r>
            <a:r>
              <a:rPr sz="3200" spc="-5" dirty="0">
                <a:latin typeface="Carlito"/>
                <a:cs typeface="Carlito"/>
              </a:rPr>
              <a:t>our </a:t>
            </a:r>
            <a:r>
              <a:rPr sz="3200" spc="-15" dirty="0">
                <a:latin typeface="Carlito"/>
                <a:cs typeface="Carlito"/>
              </a:rPr>
              <a:t>representatives  </a:t>
            </a:r>
            <a:r>
              <a:rPr sz="3200" spc="-10" dirty="0">
                <a:latin typeface="Carlito"/>
                <a:cs typeface="Carlito"/>
              </a:rPr>
              <a:t>by voting </a:t>
            </a:r>
            <a:r>
              <a:rPr sz="3200" dirty="0">
                <a:latin typeface="Carlito"/>
                <a:cs typeface="Carlito"/>
              </a:rPr>
              <a:t>them.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more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votes,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more  </a:t>
            </a:r>
            <a:r>
              <a:rPr sz="3200" dirty="0">
                <a:latin typeface="Carlito"/>
                <a:cs typeface="Carlito"/>
              </a:rPr>
              <a:t>the chances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win the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838200"/>
            <a:ext cx="25907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31494"/>
            <a:ext cx="8945245" cy="56356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972185" indent="-342900">
              <a:lnSpc>
                <a:spcPts val="3460"/>
              </a:lnSpc>
              <a:spcBef>
                <a:spcPts val="53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list </a:t>
            </a:r>
            <a:r>
              <a:rPr sz="3200" spc="-5" dirty="0">
                <a:latin typeface="Carlito"/>
                <a:cs typeface="Carlito"/>
              </a:rPr>
              <a:t>of people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eligible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voting </a:t>
            </a:r>
            <a:r>
              <a:rPr sz="3200" dirty="0">
                <a:latin typeface="Carlito"/>
                <a:cs typeface="Carlito"/>
              </a:rPr>
              <a:t>is  </a:t>
            </a:r>
            <a:r>
              <a:rPr sz="3200" spc="-10" dirty="0">
                <a:latin typeface="Carlito"/>
                <a:cs typeface="Carlito"/>
              </a:rPr>
              <a:t>prepared by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Election Commission of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India.</a:t>
            </a:r>
            <a:endParaRPr sz="3200">
              <a:latin typeface="Carlito"/>
              <a:cs typeface="Carlito"/>
            </a:endParaRPr>
          </a:p>
          <a:p>
            <a:pPr marL="355600" marR="456565" indent="-342900">
              <a:lnSpc>
                <a:spcPts val="3460"/>
              </a:lnSpc>
              <a:spcBef>
                <a:spcPts val="76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This ensures </a:t>
            </a:r>
            <a:r>
              <a:rPr sz="3200" spc="-10" dirty="0">
                <a:latin typeface="Carlito"/>
                <a:cs typeface="Carlito"/>
              </a:rPr>
              <a:t>that everyone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gets </a:t>
            </a:r>
            <a:r>
              <a:rPr sz="3200" dirty="0">
                <a:latin typeface="Carlito"/>
                <a:cs typeface="Carlito"/>
              </a:rPr>
              <a:t>an  equal </a:t>
            </a:r>
            <a:r>
              <a:rPr sz="3200" spc="-5" dirty="0">
                <a:latin typeface="Carlito"/>
                <a:cs typeface="Carlito"/>
              </a:rPr>
              <a:t>opportunity of choosing </a:t>
            </a:r>
            <a:r>
              <a:rPr sz="3200" dirty="0">
                <a:latin typeface="Carlito"/>
                <a:cs typeface="Carlito"/>
              </a:rPr>
              <a:t>their </a:t>
            </a:r>
            <a:r>
              <a:rPr sz="3200" spc="-10" dirty="0">
                <a:latin typeface="Carlito"/>
                <a:cs typeface="Carlito"/>
              </a:rPr>
              <a:t>political  </a:t>
            </a:r>
            <a:r>
              <a:rPr sz="3200" spc="-15" dirty="0">
                <a:latin typeface="Carlito"/>
                <a:cs typeface="Carlito"/>
              </a:rPr>
              <a:t>representatives.</a:t>
            </a:r>
            <a:endParaRPr sz="3200">
              <a:latin typeface="Carlito"/>
              <a:cs typeface="Carlito"/>
            </a:endParaRPr>
          </a:p>
          <a:p>
            <a:pPr marL="355600" marR="37465" indent="-342900">
              <a:lnSpc>
                <a:spcPct val="89200"/>
              </a:lnSpc>
              <a:spcBef>
                <a:spcPts val="8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Regardless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person</a:t>
            </a:r>
            <a:r>
              <a:rPr sz="3200" spc="-10" dirty="0">
                <a:latin typeface="AoyagiKouzanFontT"/>
                <a:cs typeface="AoyagiKouzanFontT"/>
              </a:rPr>
              <a:t>‟</a:t>
            </a:r>
            <a:r>
              <a:rPr sz="3200" spc="-10" dirty="0">
                <a:latin typeface="Carlito"/>
                <a:cs typeface="Carlito"/>
              </a:rPr>
              <a:t>s </a:t>
            </a:r>
            <a:r>
              <a:rPr sz="3200" spc="-20" dirty="0">
                <a:latin typeface="Carlito"/>
                <a:cs typeface="Carlito"/>
              </a:rPr>
              <a:t>caste, </a:t>
            </a:r>
            <a:r>
              <a:rPr sz="3200" spc="-5" dirty="0">
                <a:latin typeface="Carlito"/>
                <a:cs typeface="Carlito"/>
              </a:rPr>
              <a:t>creed, </a:t>
            </a:r>
            <a:r>
              <a:rPr sz="3200" spc="-10" dirty="0">
                <a:latin typeface="Carlito"/>
                <a:cs typeface="Carlito"/>
              </a:rPr>
              <a:t>colour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45" dirty="0">
                <a:latin typeface="Carlito"/>
                <a:cs typeface="Carlito"/>
              </a:rPr>
              <a:t>gender,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15" dirty="0">
                <a:latin typeface="Carlito"/>
                <a:cs typeface="Carlito"/>
              </a:rPr>
              <a:t>citizen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above </a:t>
            </a:r>
            <a:r>
              <a:rPr sz="3200" dirty="0">
                <a:latin typeface="Carlito"/>
                <a:cs typeface="Carlito"/>
              </a:rPr>
              <a:t>18 </a:t>
            </a:r>
            <a:r>
              <a:rPr sz="3200" spc="-20" dirty="0">
                <a:latin typeface="Carlito"/>
                <a:cs typeface="Carlito"/>
              </a:rPr>
              <a:t>years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age </a:t>
            </a:r>
            <a:r>
              <a:rPr sz="3200" dirty="0">
                <a:latin typeface="Carlito"/>
                <a:cs typeface="Carlito"/>
              </a:rPr>
              <a:t>is  </a:t>
            </a:r>
            <a:r>
              <a:rPr sz="3200" spc="-5" dirty="0">
                <a:latin typeface="Carlito"/>
                <a:cs typeface="Carlito"/>
              </a:rPr>
              <a:t>eligible </a:t>
            </a:r>
            <a:r>
              <a:rPr sz="3200" spc="-25" dirty="0">
                <a:latin typeface="Carlito"/>
                <a:cs typeface="Carlito"/>
              </a:rPr>
              <a:t>to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vote.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dirty="0">
                <a:latin typeface="Carlito"/>
                <a:cs typeface="Carlito"/>
              </a:rPr>
              <a:t>is an </a:t>
            </a:r>
            <a:r>
              <a:rPr sz="3200" spc="-10" dirty="0">
                <a:latin typeface="Carlito"/>
                <a:cs typeface="Carlito"/>
              </a:rPr>
              <a:t>important </a:t>
            </a:r>
            <a:r>
              <a:rPr sz="3200" spc="-20" dirty="0">
                <a:latin typeface="Carlito"/>
                <a:cs typeface="Carlito"/>
              </a:rPr>
              <a:t>step, </a:t>
            </a:r>
            <a:r>
              <a:rPr sz="3200" dirty="0">
                <a:latin typeface="Carlito"/>
                <a:cs typeface="Carlito"/>
              </a:rPr>
              <a:t>it is </a:t>
            </a:r>
            <a:r>
              <a:rPr sz="3200" spc="-20" dirty="0">
                <a:latin typeface="Carlito"/>
                <a:cs typeface="Carlito"/>
              </a:rPr>
              <a:t>linked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5" dirty="0">
                <a:latin typeface="Carlito"/>
                <a:cs typeface="Carlito"/>
              </a:rPr>
              <a:t>first  </a:t>
            </a:r>
            <a:r>
              <a:rPr sz="3200" spc="-10" dirty="0">
                <a:latin typeface="Carlito"/>
                <a:cs typeface="Carlito"/>
              </a:rPr>
              <a:t>condition </a:t>
            </a:r>
            <a:r>
              <a:rPr sz="3200" dirty="0">
                <a:latin typeface="Carlito"/>
                <a:cs typeface="Carlito"/>
              </a:rPr>
              <a:t>of a </a:t>
            </a:r>
            <a:r>
              <a:rPr sz="3200" spc="-15" dirty="0">
                <a:latin typeface="Carlito"/>
                <a:cs typeface="Carlito"/>
              </a:rPr>
              <a:t>democratic </a:t>
            </a:r>
            <a:r>
              <a:rPr sz="3200" spc="-5" dirty="0">
                <a:latin typeface="Carlito"/>
                <a:cs typeface="Carlito"/>
              </a:rPr>
              <a:t>election: </a:t>
            </a:r>
            <a:r>
              <a:rPr sz="3200" spc="-10" dirty="0">
                <a:latin typeface="Carlito"/>
                <a:cs typeface="Carlito"/>
              </a:rPr>
              <a:t>everyone </a:t>
            </a:r>
            <a:r>
              <a:rPr sz="3200" spc="-5" dirty="0">
                <a:latin typeface="Carlito"/>
                <a:cs typeface="Carlito"/>
              </a:rPr>
              <a:t>should  </a:t>
            </a:r>
            <a:r>
              <a:rPr sz="3200" spc="-15" dirty="0">
                <a:latin typeface="Carlito"/>
                <a:cs typeface="Carlito"/>
              </a:rPr>
              <a:t>get </a:t>
            </a:r>
            <a:r>
              <a:rPr sz="3200" dirty="0">
                <a:latin typeface="Carlito"/>
                <a:cs typeface="Carlito"/>
              </a:rPr>
              <a:t>an equal </a:t>
            </a:r>
            <a:r>
              <a:rPr sz="3200" spc="-5" dirty="0">
                <a:latin typeface="Carlito"/>
                <a:cs typeface="Carlito"/>
              </a:rPr>
              <a:t>opportunity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choose </a:t>
            </a:r>
            <a:r>
              <a:rPr sz="3200" spc="-5" dirty="0">
                <a:latin typeface="Carlito"/>
                <a:cs typeface="Carlito"/>
              </a:rPr>
              <a:t>their  </a:t>
            </a:r>
            <a:r>
              <a:rPr sz="3200" spc="-15" dirty="0">
                <a:latin typeface="Carlito"/>
                <a:cs typeface="Carlito"/>
              </a:rPr>
              <a:t>representatives.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862070" cy="870585"/>
            <a:chOff x="0" y="0"/>
            <a:chExt cx="3862070" cy="870585"/>
          </a:xfrm>
        </p:grpSpPr>
        <p:sp>
          <p:nvSpPr>
            <p:cNvPr id="4" name="object 4"/>
            <p:cNvSpPr/>
            <p:nvPr/>
          </p:nvSpPr>
          <p:spPr>
            <a:xfrm>
              <a:off x="115149" y="231647"/>
              <a:ext cx="3314612" cy="464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651504" cy="870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5495" y="0"/>
              <a:ext cx="1036319" cy="870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789670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Different </a:t>
            </a:r>
            <a:r>
              <a:rPr sz="3200" spc="-15" dirty="0">
                <a:latin typeface="Carlito"/>
                <a:cs typeface="Carlito"/>
              </a:rPr>
              <a:t>citizens </a:t>
            </a:r>
            <a:r>
              <a:rPr sz="3200" spc="-25" dirty="0">
                <a:latin typeface="Carlito"/>
                <a:cs typeface="Carlito"/>
              </a:rPr>
              <a:t>differ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one another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many  </a:t>
            </a:r>
            <a:r>
              <a:rPr sz="3200" spc="-30" dirty="0">
                <a:latin typeface="Carlito"/>
                <a:cs typeface="Carlito"/>
              </a:rPr>
              <a:t>ways 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rich ,some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poor ;some </a:t>
            </a:r>
            <a:r>
              <a:rPr sz="3200" spc="-10" dirty="0">
                <a:latin typeface="Carlito"/>
                <a:cs typeface="Carlito"/>
              </a:rPr>
              <a:t>are  </a:t>
            </a:r>
            <a:r>
              <a:rPr sz="3200" spc="-5" dirty="0">
                <a:latin typeface="Carlito"/>
                <a:cs typeface="Carlito"/>
              </a:rPr>
              <a:t>highly </a:t>
            </a:r>
            <a:r>
              <a:rPr sz="3200" spc="-10" dirty="0">
                <a:latin typeface="Carlito"/>
                <a:cs typeface="Carlito"/>
              </a:rPr>
              <a:t>educated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not so </a:t>
            </a:r>
            <a:r>
              <a:rPr sz="3200" spc="-15" dirty="0">
                <a:latin typeface="Carlito"/>
                <a:cs typeface="Carlito"/>
              </a:rPr>
              <a:t>educated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some not </a:t>
            </a:r>
            <a:r>
              <a:rPr sz="3200" spc="-10" dirty="0">
                <a:latin typeface="Carlito"/>
                <a:cs typeface="Carlito"/>
              </a:rPr>
              <a:t>educated at </a:t>
            </a:r>
            <a:r>
              <a:rPr sz="3200" dirty="0">
                <a:latin typeface="Carlito"/>
                <a:cs typeface="Carlito"/>
              </a:rPr>
              <a:t>all, </a:t>
            </a:r>
            <a:r>
              <a:rPr sz="3200" spc="-5" dirty="0">
                <a:latin typeface="Carlito"/>
                <a:cs typeface="Carlito"/>
              </a:rPr>
              <a:t>but </a:t>
            </a:r>
            <a:r>
              <a:rPr sz="3200" spc="-10" dirty="0">
                <a:latin typeface="Carlito"/>
                <a:cs typeface="Carlito"/>
              </a:rPr>
              <a:t>still they </a:t>
            </a:r>
            <a:r>
              <a:rPr sz="3200" spc="-20" dirty="0">
                <a:latin typeface="Carlito"/>
                <a:cs typeface="Carlito"/>
              </a:rPr>
              <a:t>have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right </a:t>
            </a:r>
            <a:r>
              <a:rPr sz="3200" spc="-20" dirty="0">
                <a:latin typeface="Carlito"/>
                <a:cs typeface="Carlito"/>
              </a:rPr>
              <a:t>to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vote.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057400"/>
            <a:ext cx="8839200" cy="4800600"/>
            <a:chOff x="0" y="2057400"/>
            <a:chExt cx="8839200" cy="4800600"/>
          </a:xfrm>
        </p:grpSpPr>
        <p:sp>
          <p:nvSpPr>
            <p:cNvPr id="4" name="object 4"/>
            <p:cNvSpPr/>
            <p:nvPr/>
          </p:nvSpPr>
          <p:spPr>
            <a:xfrm>
              <a:off x="0" y="3048000"/>
              <a:ext cx="4000500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8600" y="2057400"/>
              <a:ext cx="4800600" cy="4800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80871"/>
            <a:ext cx="8944610" cy="48056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spc="-5" dirty="0">
                <a:latin typeface="Carlito"/>
                <a:cs typeface="Carlito"/>
              </a:rPr>
              <a:t>Indian </a:t>
            </a:r>
            <a:r>
              <a:rPr sz="3200" spc="-15" dirty="0">
                <a:latin typeface="Carlito"/>
                <a:cs typeface="Carlito"/>
              </a:rPr>
              <a:t>citizen, </a:t>
            </a:r>
            <a:r>
              <a:rPr sz="3200" spc="-5" dirty="0">
                <a:latin typeface="Carlito"/>
                <a:cs typeface="Carlito"/>
              </a:rPr>
              <a:t>Age should be </a:t>
            </a:r>
            <a:r>
              <a:rPr sz="3200" dirty="0">
                <a:latin typeface="Carlito"/>
                <a:cs typeface="Carlito"/>
              </a:rPr>
              <a:t>minimum 25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years.</a:t>
            </a:r>
            <a:endParaRPr sz="3200">
              <a:latin typeface="Carlito"/>
              <a:cs typeface="Carlito"/>
            </a:endParaRPr>
          </a:p>
          <a:p>
            <a:pPr marL="355600" marR="106489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There are </a:t>
            </a:r>
            <a:r>
              <a:rPr sz="3200" spc="-10" dirty="0">
                <a:latin typeface="Carlito"/>
                <a:cs typeface="Carlito"/>
              </a:rPr>
              <a:t>restrictions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5" dirty="0">
                <a:latin typeface="Carlito"/>
                <a:cs typeface="Carlito"/>
              </a:rPr>
              <a:t>people with </a:t>
            </a:r>
            <a:r>
              <a:rPr sz="3200" dirty="0">
                <a:latin typeface="Carlito"/>
                <a:cs typeface="Carlito"/>
              </a:rPr>
              <a:t>criminal  </a:t>
            </a:r>
            <a:r>
              <a:rPr sz="3200" spc="-15" dirty="0">
                <a:latin typeface="Carlito"/>
                <a:cs typeface="Carlito"/>
              </a:rPr>
              <a:t>records, </a:t>
            </a:r>
            <a:r>
              <a:rPr sz="3200" spc="-5" dirty="0">
                <a:latin typeface="Carlito"/>
                <a:cs typeface="Carlito"/>
              </a:rPr>
              <a:t>but </a:t>
            </a:r>
            <a:r>
              <a:rPr sz="3200" dirty="0">
                <a:latin typeface="Carlito"/>
                <a:cs typeface="Carlito"/>
              </a:rPr>
              <a:t>those </a:t>
            </a:r>
            <a:r>
              <a:rPr sz="3200" spc="-15" dirty="0">
                <a:latin typeface="Carlito"/>
                <a:cs typeface="Carlito"/>
              </a:rPr>
              <a:t>are extreme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cases.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candidate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fill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nomination </a:t>
            </a:r>
            <a:r>
              <a:rPr sz="3200" spc="-25" dirty="0">
                <a:latin typeface="Carlito"/>
                <a:cs typeface="Carlito"/>
              </a:rPr>
              <a:t>form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give 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security deposit.</a:t>
            </a:r>
            <a:endParaRPr sz="3200">
              <a:latin typeface="Carlito"/>
              <a:cs typeface="Carlito"/>
            </a:endParaRPr>
          </a:p>
          <a:p>
            <a:pPr marL="355600" marR="4953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Also,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legal declaration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be made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details  </a:t>
            </a:r>
            <a:r>
              <a:rPr sz="3200" spc="-5" dirty="0">
                <a:latin typeface="Carlito"/>
                <a:cs typeface="Carlito"/>
              </a:rPr>
              <a:t>of pending </a:t>
            </a:r>
            <a:r>
              <a:rPr sz="3200" dirty="0">
                <a:latin typeface="Carlito"/>
                <a:cs typeface="Carlito"/>
              </a:rPr>
              <a:t>criminal </a:t>
            </a:r>
            <a:r>
              <a:rPr sz="3200" spc="-5" dirty="0">
                <a:latin typeface="Carlito"/>
                <a:cs typeface="Carlito"/>
              </a:rPr>
              <a:t>cases </a:t>
            </a:r>
            <a:r>
              <a:rPr sz="3200" spc="-15" dirty="0">
                <a:latin typeface="Carlito"/>
                <a:cs typeface="Carlito"/>
              </a:rPr>
              <a:t>against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candidate,  </a:t>
            </a:r>
            <a:r>
              <a:rPr sz="3200" spc="-5" dirty="0">
                <a:latin typeface="Carlito"/>
                <a:cs typeface="Carlito"/>
              </a:rPr>
              <a:t>assets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liabilities 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candidate </a:t>
            </a:r>
            <a:r>
              <a:rPr sz="3200" dirty="0">
                <a:latin typeface="Carlito"/>
                <a:cs typeface="Carlito"/>
              </a:rPr>
              <a:t>and the  </a:t>
            </a:r>
            <a:r>
              <a:rPr sz="3200" spc="-10" dirty="0">
                <a:latin typeface="Carlito"/>
                <a:cs typeface="Carlito"/>
              </a:rPr>
              <a:t>educational qualifications </a:t>
            </a:r>
            <a:r>
              <a:rPr sz="3200" spc="-5" dirty="0">
                <a:latin typeface="Carlito"/>
                <a:cs typeface="Carlito"/>
              </a:rPr>
              <a:t>of the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candidate.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854" y="0"/>
            <a:ext cx="8194675" cy="931544"/>
            <a:chOff x="123854" y="0"/>
            <a:chExt cx="8194675" cy="931544"/>
          </a:xfrm>
        </p:grpSpPr>
        <p:sp>
          <p:nvSpPr>
            <p:cNvPr id="4" name="object 4"/>
            <p:cNvSpPr/>
            <p:nvPr/>
          </p:nvSpPr>
          <p:spPr>
            <a:xfrm>
              <a:off x="123854" y="209036"/>
              <a:ext cx="7536045" cy="5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7663" y="0"/>
              <a:ext cx="1100327" cy="931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680" y="206375"/>
              <a:ext cx="7484529" cy="500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7724" y="484758"/>
              <a:ext cx="170433" cy="689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5532" y="472566"/>
              <a:ext cx="194945" cy="933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726170" cy="529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247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Every </a:t>
            </a:r>
            <a:r>
              <a:rPr sz="3200" spc="-10" dirty="0">
                <a:latin typeface="Carlito"/>
                <a:cs typeface="Carlito"/>
              </a:rPr>
              <a:t>candidate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30" dirty="0">
                <a:latin typeface="Carlito"/>
                <a:cs typeface="Carlito"/>
              </a:rPr>
              <a:t>make </a:t>
            </a:r>
            <a:r>
              <a:rPr sz="3200" spc="-10" dirty="0">
                <a:latin typeface="Carlito"/>
                <a:cs typeface="Carlito"/>
              </a:rPr>
              <a:t>legal declaration,  </a:t>
            </a:r>
            <a:r>
              <a:rPr sz="3200" dirty="0">
                <a:latin typeface="Carlito"/>
                <a:cs typeface="Carlito"/>
              </a:rPr>
              <a:t>giving </a:t>
            </a:r>
            <a:r>
              <a:rPr sz="3200" spc="-5" dirty="0">
                <a:latin typeface="Carlito"/>
                <a:cs typeface="Carlito"/>
              </a:rPr>
              <a:t>his </a:t>
            </a:r>
            <a:r>
              <a:rPr sz="3200" spc="-10" dirty="0">
                <a:latin typeface="Carlito"/>
                <a:cs typeface="Carlito"/>
              </a:rPr>
              <a:t>full details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of:</a:t>
            </a:r>
            <a:endParaRPr sz="3200">
              <a:latin typeface="Carlito"/>
              <a:cs typeface="Carlito"/>
            </a:endParaRPr>
          </a:p>
          <a:p>
            <a:pPr marL="584200" marR="1185545" indent="-571500">
              <a:lnSpc>
                <a:spcPct val="100000"/>
              </a:lnSpc>
              <a:spcBef>
                <a:spcPts val="775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5" dirty="0">
                <a:latin typeface="Carlito"/>
                <a:cs typeface="Carlito"/>
              </a:rPr>
              <a:t>Serious </a:t>
            </a:r>
            <a:r>
              <a:rPr sz="3200" dirty="0">
                <a:latin typeface="Carlito"/>
                <a:cs typeface="Carlito"/>
              </a:rPr>
              <a:t>criminal </a:t>
            </a:r>
            <a:r>
              <a:rPr sz="3200" spc="-5" dirty="0">
                <a:latin typeface="Carlito"/>
                <a:cs typeface="Carlito"/>
              </a:rPr>
              <a:t>cases pending </a:t>
            </a:r>
            <a:r>
              <a:rPr sz="3200" spc="-15" dirty="0">
                <a:latin typeface="Carlito"/>
                <a:cs typeface="Carlito"/>
              </a:rPr>
              <a:t>against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candidate;</a:t>
            </a:r>
            <a:endParaRPr sz="3200">
              <a:latin typeface="Carlito"/>
              <a:cs typeface="Carlito"/>
            </a:endParaRPr>
          </a:p>
          <a:p>
            <a:pPr marL="584200" marR="843915" indent="-571500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10" dirty="0">
                <a:latin typeface="Carlito"/>
                <a:cs typeface="Carlito"/>
              </a:rPr>
              <a:t>Details </a:t>
            </a:r>
            <a:r>
              <a:rPr sz="3200" dirty="0">
                <a:latin typeface="Carlito"/>
                <a:cs typeface="Carlito"/>
              </a:rPr>
              <a:t>of the </a:t>
            </a:r>
            <a:r>
              <a:rPr sz="3200" spc="-5" dirty="0">
                <a:latin typeface="Carlito"/>
                <a:cs typeface="Carlito"/>
              </a:rPr>
              <a:t>assets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5" dirty="0">
                <a:latin typeface="Carlito"/>
                <a:cs typeface="Carlito"/>
              </a:rPr>
              <a:t>liabilities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 candidate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his/her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family.</a:t>
            </a:r>
            <a:endParaRPr sz="320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765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15" dirty="0">
                <a:latin typeface="Carlito"/>
                <a:cs typeface="Carlito"/>
              </a:rPr>
              <a:t>Education </a:t>
            </a:r>
            <a:r>
              <a:rPr sz="3200" spc="-10" dirty="0">
                <a:latin typeface="Carlito"/>
                <a:cs typeface="Carlito"/>
              </a:rPr>
              <a:t>qualification </a:t>
            </a:r>
            <a:r>
              <a:rPr sz="3200" spc="-5" dirty="0">
                <a:latin typeface="Carlito"/>
                <a:cs typeface="Carlito"/>
              </a:rPr>
              <a:t>of the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candidate.</a:t>
            </a:r>
            <a:endParaRPr sz="3200">
              <a:latin typeface="Carlito"/>
              <a:cs typeface="Carlito"/>
            </a:endParaRPr>
          </a:p>
          <a:p>
            <a:pPr marL="584200" marR="5080" indent="-571500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5842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above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5" dirty="0">
                <a:latin typeface="Carlito"/>
                <a:cs typeface="Carlito"/>
              </a:rPr>
              <a:t>made public so 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5" dirty="0">
                <a:latin typeface="Carlito"/>
                <a:cs typeface="Carlito"/>
              </a:rPr>
              <a:t>get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5" dirty="0">
                <a:latin typeface="Carlito"/>
                <a:cs typeface="Carlito"/>
              </a:rPr>
              <a:t>opportunity on the basis of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</a:t>
            </a:r>
            <a:r>
              <a:rPr sz="3200" spc="9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deserved.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289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3511296"/>
            <a:ext cx="5029199" cy="334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31992" y="779780"/>
            <a:ext cx="294640" cy="344170"/>
            <a:chOff x="5531992" y="779780"/>
            <a:chExt cx="294640" cy="344170"/>
          </a:xfrm>
        </p:grpSpPr>
        <p:sp>
          <p:nvSpPr>
            <p:cNvPr id="5" name="object 5"/>
            <p:cNvSpPr/>
            <p:nvPr/>
          </p:nvSpPr>
          <p:spPr>
            <a:xfrm>
              <a:off x="5537449" y="785114"/>
              <a:ext cx="283467" cy="333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7326" y="785114"/>
              <a:ext cx="283845" cy="334010"/>
            </a:xfrm>
            <a:custGeom>
              <a:avLst/>
              <a:gdLst/>
              <a:ahLst/>
              <a:cxnLst/>
              <a:rect l="l" t="t" r="r" b="b"/>
              <a:pathLst>
                <a:path w="283845" h="334009">
                  <a:moveTo>
                    <a:pt x="272288" y="126"/>
                  </a:moveTo>
                  <a:lnTo>
                    <a:pt x="283590" y="30607"/>
                  </a:lnTo>
                  <a:lnTo>
                    <a:pt x="283590" y="39750"/>
                  </a:lnTo>
                  <a:lnTo>
                    <a:pt x="281177" y="65024"/>
                  </a:lnTo>
                  <a:lnTo>
                    <a:pt x="280288" y="68199"/>
                  </a:lnTo>
                  <a:lnTo>
                    <a:pt x="279146" y="70485"/>
                  </a:lnTo>
                  <a:lnTo>
                    <a:pt x="277495" y="71755"/>
                  </a:lnTo>
                  <a:lnTo>
                    <a:pt x="275971" y="73151"/>
                  </a:lnTo>
                  <a:lnTo>
                    <a:pt x="273812" y="74422"/>
                  </a:lnTo>
                  <a:lnTo>
                    <a:pt x="271145" y="75819"/>
                  </a:lnTo>
                  <a:lnTo>
                    <a:pt x="78359" y="166243"/>
                  </a:lnTo>
                  <a:lnTo>
                    <a:pt x="267462" y="253873"/>
                  </a:lnTo>
                  <a:lnTo>
                    <a:pt x="283590" y="291719"/>
                  </a:lnTo>
                  <a:lnTo>
                    <a:pt x="283590" y="301116"/>
                  </a:lnTo>
                  <a:lnTo>
                    <a:pt x="283590" y="309372"/>
                  </a:lnTo>
                  <a:lnTo>
                    <a:pt x="283210" y="315849"/>
                  </a:lnTo>
                  <a:lnTo>
                    <a:pt x="282575" y="320548"/>
                  </a:lnTo>
                  <a:lnTo>
                    <a:pt x="281939" y="325247"/>
                  </a:lnTo>
                  <a:lnTo>
                    <a:pt x="280797" y="328549"/>
                  </a:lnTo>
                  <a:lnTo>
                    <a:pt x="279400" y="330581"/>
                  </a:lnTo>
                  <a:lnTo>
                    <a:pt x="277875" y="332613"/>
                  </a:lnTo>
                  <a:lnTo>
                    <a:pt x="276098" y="333501"/>
                  </a:lnTo>
                  <a:lnTo>
                    <a:pt x="274065" y="333248"/>
                  </a:lnTo>
                  <a:lnTo>
                    <a:pt x="271907" y="333121"/>
                  </a:lnTo>
                  <a:lnTo>
                    <a:pt x="269113" y="332232"/>
                  </a:lnTo>
                  <a:lnTo>
                    <a:pt x="265811" y="330581"/>
                  </a:lnTo>
                  <a:lnTo>
                    <a:pt x="9017" y="202691"/>
                  </a:lnTo>
                  <a:lnTo>
                    <a:pt x="0" y="165862"/>
                  </a:lnTo>
                  <a:lnTo>
                    <a:pt x="0" y="160020"/>
                  </a:lnTo>
                  <a:lnTo>
                    <a:pt x="126" y="154939"/>
                  </a:lnTo>
                  <a:lnTo>
                    <a:pt x="635" y="150622"/>
                  </a:lnTo>
                  <a:lnTo>
                    <a:pt x="1015" y="146303"/>
                  </a:lnTo>
                  <a:lnTo>
                    <a:pt x="265811" y="2159"/>
                  </a:lnTo>
                  <a:lnTo>
                    <a:pt x="268224" y="888"/>
                  </a:lnTo>
                  <a:lnTo>
                    <a:pt x="270383" y="253"/>
                  </a:lnTo>
                  <a:lnTo>
                    <a:pt x="272288" y="126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70321" y="673100"/>
            <a:ext cx="2922905" cy="484505"/>
            <a:chOff x="5870321" y="673100"/>
            <a:chExt cx="2922905" cy="484505"/>
          </a:xfrm>
        </p:grpSpPr>
        <p:sp>
          <p:nvSpPr>
            <p:cNvPr id="8" name="object 8"/>
            <p:cNvSpPr/>
            <p:nvPr/>
          </p:nvSpPr>
          <p:spPr>
            <a:xfrm>
              <a:off x="5875655" y="941959"/>
              <a:ext cx="170434" cy="689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0321" y="936625"/>
              <a:ext cx="181102" cy="79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0219" y="678433"/>
              <a:ext cx="2717291" cy="473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5692" y="876681"/>
              <a:ext cx="157352" cy="2136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4243" y="869569"/>
              <a:ext cx="136651" cy="867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78447" y="869569"/>
              <a:ext cx="136651" cy="867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0219" y="678433"/>
              <a:ext cx="2717800" cy="474345"/>
            </a:xfrm>
            <a:custGeom>
              <a:avLst/>
              <a:gdLst/>
              <a:ahLst/>
              <a:cxnLst/>
              <a:rect l="l" t="t" r="r" b="b"/>
              <a:pathLst>
                <a:path w="2717800" h="474344">
                  <a:moveTo>
                    <a:pt x="1250696" y="142620"/>
                  </a:moveTo>
                  <a:lnTo>
                    <a:pt x="1259839" y="142620"/>
                  </a:lnTo>
                  <a:lnTo>
                    <a:pt x="1267205" y="142875"/>
                  </a:lnTo>
                  <a:lnTo>
                    <a:pt x="1272794" y="143510"/>
                  </a:lnTo>
                  <a:lnTo>
                    <a:pt x="1278381" y="144017"/>
                  </a:lnTo>
                  <a:lnTo>
                    <a:pt x="1282827" y="144779"/>
                  </a:lnTo>
                  <a:lnTo>
                    <a:pt x="1286002" y="145795"/>
                  </a:lnTo>
                  <a:lnTo>
                    <a:pt x="1289303" y="146812"/>
                  </a:lnTo>
                  <a:lnTo>
                    <a:pt x="1291589" y="148208"/>
                  </a:lnTo>
                  <a:lnTo>
                    <a:pt x="1292859" y="150113"/>
                  </a:lnTo>
                  <a:lnTo>
                    <a:pt x="1294256" y="152018"/>
                  </a:lnTo>
                  <a:lnTo>
                    <a:pt x="1295273" y="154304"/>
                  </a:lnTo>
                  <a:lnTo>
                    <a:pt x="1296161" y="156971"/>
                  </a:lnTo>
                  <a:lnTo>
                    <a:pt x="1364233" y="376300"/>
                  </a:lnTo>
                  <a:lnTo>
                    <a:pt x="1366265" y="384682"/>
                  </a:lnTo>
                  <a:lnTo>
                    <a:pt x="1368171" y="376300"/>
                  </a:lnTo>
                  <a:lnTo>
                    <a:pt x="1435227" y="156971"/>
                  </a:lnTo>
                  <a:lnTo>
                    <a:pt x="1435861" y="154304"/>
                  </a:lnTo>
                  <a:lnTo>
                    <a:pt x="1436877" y="152018"/>
                  </a:lnTo>
                  <a:lnTo>
                    <a:pt x="1438402" y="150113"/>
                  </a:lnTo>
                  <a:lnTo>
                    <a:pt x="1439799" y="148208"/>
                  </a:lnTo>
                  <a:lnTo>
                    <a:pt x="1442084" y="146812"/>
                  </a:lnTo>
                  <a:lnTo>
                    <a:pt x="1445259" y="145795"/>
                  </a:lnTo>
                  <a:lnTo>
                    <a:pt x="1448307" y="144779"/>
                  </a:lnTo>
                  <a:lnTo>
                    <a:pt x="1452499" y="144017"/>
                  </a:lnTo>
                  <a:lnTo>
                    <a:pt x="1457832" y="143510"/>
                  </a:lnTo>
                  <a:lnTo>
                    <a:pt x="1463039" y="142875"/>
                  </a:lnTo>
                  <a:lnTo>
                    <a:pt x="1469898" y="142620"/>
                  </a:lnTo>
                  <a:lnTo>
                    <a:pt x="1478406" y="142620"/>
                  </a:lnTo>
                  <a:lnTo>
                    <a:pt x="1486661" y="142620"/>
                  </a:lnTo>
                  <a:lnTo>
                    <a:pt x="1493392" y="142875"/>
                  </a:lnTo>
                  <a:lnTo>
                    <a:pt x="1498600" y="143255"/>
                  </a:lnTo>
                  <a:lnTo>
                    <a:pt x="1503933" y="143763"/>
                  </a:lnTo>
                  <a:lnTo>
                    <a:pt x="1507998" y="144525"/>
                  </a:lnTo>
                  <a:lnTo>
                    <a:pt x="1510919" y="145668"/>
                  </a:lnTo>
                  <a:lnTo>
                    <a:pt x="1513712" y="146685"/>
                  </a:lnTo>
                  <a:lnTo>
                    <a:pt x="1515745" y="148081"/>
                  </a:lnTo>
                  <a:lnTo>
                    <a:pt x="1516887" y="149860"/>
                  </a:lnTo>
                  <a:lnTo>
                    <a:pt x="1518030" y="151511"/>
                  </a:lnTo>
                  <a:lnTo>
                    <a:pt x="1518538" y="153415"/>
                  </a:lnTo>
                  <a:lnTo>
                    <a:pt x="1518538" y="155701"/>
                  </a:lnTo>
                  <a:lnTo>
                    <a:pt x="1518538" y="156844"/>
                  </a:lnTo>
                  <a:lnTo>
                    <a:pt x="1518538" y="158114"/>
                  </a:lnTo>
                  <a:lnTo>
                    <a:pt x="1518411" y="159638"/>
                  </a:lnTo>
                  <a:lnTo>
                    <a:pt x="1518284" y="161289"/>
                  </a:lnTo>
                  <a:lnTo>
                    <a:pt x="1518030" y="162940"/>
                  </a:lnTo>
                  <a:lnTo>
                    <a:pt x="1517777" y="164845"/>
                  </a:lnTo>
                  <a:lnTo>
                    <a:pt x="1517396" y="166750"/>
                  </a:lnTo>
                  <a:lnTo>
                    <a:pt x="1516887" y="168910"/>
                  </a:lnTo>
                  <a:lnTo>
                    <a:pt x="1516379" y="171450"/>
                  </a:lnTo>
                  <a:lnTo>
                    <a:pt x="1515872" y="173862"/>
                  </a:lnTo>
                  <a:lnTo>
                    <a:pt x="1515109" y="176656"/>
                  </a:lnTo>
                  <a:lnTo>
                    <a:pt x="1514221" y="179831"/>
                  </a:lnTo>
                  <a:lnTo>
                    <a:pt x="1424431" y="449961"/>
                  </a:lnTo>
                  <a:lnTo>
                    <a:pt x="1423415" y="453770"/>
                  </a:lnTo>
                  <a:lnTo>
                    <a:pt x="1410588" y="464692"/>
                  </a:lnTo>
                  <a:lnTo>
                    <a:pt x="1406271" y="466089"/>
                  </a:lnTo>
                  <a:lnTo>
                    <a:pt x="1363472" y="468121"/>
                  </a:lnTo>
                  <a:lnTo>
                    <a:pt x="1355018" y="468072"/>
                  </a:lnTo>
                  <a:lnTo>
                    <a:pt x="1316989" y="464438"/>
                  </a:lnTo>
                  <a:lnTo>
                    <a:pt x="1307719" y="458850"/>
                  </a:lnTo>
                  <a:lnTo>
                    <a:pt x="1305813" y="456564"/>
                  </a:lnTo>
                  <a:lnTo>
                    <a:pt x="1304416" y="453643"/>
                  </a:lnTo>
                  <a:lnTo>
                    <a:pt x="1303274" y="449961"/>
                  </a:lnTo>
                  <a:lnTo>
                    <a:pt x="1213484" y="179831"/>
                  </a:lnTo>
                  <a:lnTo>
                    <a:pt x="1212214" y="175260"/>
                  </a:lnTo>
                  <a:lnTo>
                    <a:pt x="1211072" y="171323"/>
                  </a:lnTo>
                  <a:lnTo>
                    <a:pt x="1210309" y="167766"/>
                  </a:lnTo>
                  <a:lnTo>
                    <a:pt x="1209548" y="164211"/>
                  </a:lnTo>
                  <a:lnTo>
                    <a:pt x="1209039" y="161543"/>
                  </a:lnTo>
                  <a:lnTo>
                    <a:pt x="1209039" y="160019"/>
                  </a:lnTo>
                  <a:lnTo>
                    <a:pt x="1208912" y="158495"/>
                  </a:lnTo>
                  <a:lnTo>
                    <a:pt x="1208785" y="156971"/>
                  </a:lnTo>
                  <a:lnTo>
                    <a:pt x="1208785" y="155701"/>
                  </a:lnTo>
                  <a:lnTo>
                    <a:pt x="1208785" y="153415"/>
                  </a:lnTo>
                  <a:lnTo>
                    <a:pt x="1209421" y="151511"/>
                  </a:lnTo>
                  <a:lnTo>
                    <a:pt x="1210690" y="149860"/>
                  </a:lnTo>
                  <a:lnTo>
                    <a:pt x="1211833" y="148081"/>
                  </a:lnTo>
                  <a:lnTo>
                    <a:pt x="1214120" y="146685"/>
                  </a:lnTo>
                  <a:lnTo>
                    <a:pt x="1217167" y="145668"/>
                  </a:lnTo>
                  <a:lnTo>
                    <a:pt x="1220342" y="144525"/>
                  </a:lnTo>
                  <a:lnTo>
                    <a:pt x="1224660" y="143763"/>
                  </a:lnTo>
                  <a:lnTo>
                    <a:pt x="1230122" y="143255"/>
                  </a:lnTo>
                  <a:lnTo>
                    <a:pt x="1235582" y="142875"/>
                  </a:lnTo>
                  <a:lnTo>
                    <a:pt x="1242440" y="142620"/>
                  </a:lnTo>
                  <a:lnTo>
                    <a:pt x="1250696" y="142620"/>
                  </a:lnTo>
                  <a:close/>
                </a:path>
                <a:path w="2717800" h="474344">
                  <a:moveTo>
                    <a:pt x="2612516" y="136905"/>
                  </a:moveTo>
                  <a:lnTo>
                    <a:pt x="2656585" y="141986"/>
                  </a:lnTo>
                  <a:lnTo>
                    <a:pt x="2681858" y="150494"/>
                  </a:lnTo>
                  <a:lnTo>
                    <a:pt x="2686811" y="152780"/>
                  </a:lnTo>
                  <a:lnTo>
                    <a:pt x="2696845" y="161543"/>
                  </a:lnTo>
                  <a:lnTo>
                    <a:pt x="2697860" y="163194"/>
                  </a:lnTo>
                  <a:lnTo>
                    <a:pt x="2698496" y="165226"/>
                  </a:lnTo>
                  <a:lnTo>
                    <a:pt x="2698877" y="167512"/>
                  </a:lnTo>
                  <a:lnTo>
                    <a:pt x="2699384" y="169925"/>
                  </a:lnTo>
                  <a:lnTo>
                    <a:pt x="2699765" y="172846"/>
                  </a:lnTo>
                  <a:lnTo>
                    <a:pt x="2700147" y="176275"/>
                  </a:lnTo>
                  <a:lnTo>
                    <a:pt x="2700401" y="179704"/>
                  </a:lnTo>
                  <a:lnTo>
                    <a:pt x="2700528" y="184023"/>
                  </a:lnTo>
                  <a:lnTo>
                    <a:pt x="2700528" y="189102"/>
                  </a:lnTo>
                  <a:lnTo>
                    <a:pt x="2700528" y="195199"/>
                  </a:lnTo>
                  <a:lnTo>
                    <a:pt x="2698369" y="212978"/>
                  </a:lnTo>
                  <a:lnTo>
                    <a:pt x="2697606" y="215137"/>
                  </a:lnTo>
                  <a:lnTo>
                    <a:pt x="2696590" y="216662"/>
                  </a:lnTo>
                  <a:lnTo>
                    <a:pt x="2695194" y="217424"/>
                  </a:lnTo>
                  <a:lnTo>
                    <a:pt x="2693924" y="218186"/>
                  </a:lnTo>
                  <a:lnTo>
                    <a:pt x="2692273" y="218566"/>
                  </a:lnTo>
                  <a:lnTo>
                    <a:pt x="2690495" y="218566"/>
                  </a:lnTo>
                  <a:lnTo>
                    <a:pt x="2688589" y="218566"/>
                  </a:lnTo>
                  <a:lnTo>
                    <a:pt x="2685414" y="217424"/>
                  </a:lnTo>
                  <a:lnTo>
                    <a:pt x="2681224" y="215137"/>
                  </a:lnTo>
                  <a:lnTo>
                    <a:pt x="2676905" y="212725"/>
                  </a:lnTo>
                  <a:lnTo>
                    <a:pt x="2671572" y="210312"/>
                  </a:lnTo>
                  <a:lnTo>
                    <a:pt x="2629693" y="197389"/>
                  </a:lnTo>
                  <a:lnTo>
                    <a:pt x="2614549" y="196468"/>
                  </a:lnTo>
                  <a:lnTo>
                    <a:pt x="2606929" y="196468"/>
                  </a:lnTo>
                  <a:lnTo>
                    <a:pt x="2581021" y="205612"/>
                  </a:lnTo>
                  <a:lnTo>
                    <a:pt x="2577464" y="208406"/>
                  </a:lnTo>
                  <a:lnTo>
                    <a:pt x="2574798" y="211836"/>
                  </a:lnTo>
                  <a:lnTo>
                    <a:pt x="2573020" y="215773"/>
                  </a:lnTo>
                  <a:lnTo>
                    <a:pt x="2571241" y="219710"/>
                  </a:lnTo>
                  <a:lnTo>
                    <a:pt x="2570353" y="223900"/>
                  </a:lnTo>
                  <a:lnTo>
                    <a:pt x="2570353" y="228345"/>
                  </a:lnTo>
                  <a:lnTo>
                    <a:pt x="2570353" y="235203"/>
                  </a:lnTo>
                  <a:lnTo>
                    <a:pt x="2572511" y="241045"/>
                  </a:lnTo>
                  <a:lnTo>
                    <a:pt x="2576703" y="245744"/>
                  </a:lnTo>
                  <a:lnTo>
                    <a:pt x="2580894" y="250443"/>
                  </a:lnTo>
                  <a:lnTo>
                    <a:pt x="2617088" y="268224"/>
                  </a:lnTo>
                  <a:lnTo>
                    <a:pt x="2623687" y="270579"/>
                  </a:lnTo>
                  <a:lnTo>
                    <a:pt x="2630344" y="273065"/>
                  </a:lnTo>
                  <a:lnTo>
                    <a:pt x="2670682" y="291338"/>
                  </a:lnTo>
                  <a:lnTo>
                    <a:pt x="2703607" y="321151"/>
                  </a:lnTo>
                  <a:lnTo>
                    <a:pt x="2716907" y="360475"/>
                  </a:lnTo>
                  <a:lnTo>
                    <a:pt x="2717291" y="370331"/>
                  </a:lnTo>
                  <a:lnTo>
                    <a:pt x="2716696" y="382641"/>
                  </a:lnTo>
                  <a:lnTo>
                    <a:pt x="2702506" y="424475"/>
                  </a:lnTo>
                  <a:lnTo>
                    <a:pt x="2671752" y="453820"/>
                  </a:lnTo>
                  <a:lnTo>
                    <a:pt x="2627530" y="470140"/>
                  </a:lnTo>
                  <a:lnTo>
                    <a:pt x="2588132" y="473837"/>
                  </a:lnTo>
                  <a:lnTo>
                    <a:pt x="2579846" y="473672"/>
                  </a:lnTo>
                  <a:lnTo>
                    <a:pt x="2541666" y="468455"/>
                  </a:lnTo>
                  <a:lnTo>
                    <a:pt x="2508757" y="457073"/>
                  </a:lnTo>
                  <a:lnTo>
                    <a:pt x="2503297" y="454405"/>
                  </a:lnTo>
                  <a:lnTo>
                    <a:pt x="2499486" y="451865"/>
                  </a:lnTo>
                  <a:lnTo>
                    <a:pt x="2496947" y="449452"/>
                  </a:lnTo>
                  <a:lnTo>
                    <a:pt x="2494533" y="447166"/>
                  </a:lnTo>
                  <a:lnTo>
                    <a:pt x="2492629" y="443483"/>
                  </a:lnTo>
                  <a:lnTo>
                    <a:pt x="2491358" y="438403"/>
                  </a:lnTo>
                  <a:lnTo>
                    <a:pt x="2489961" y="433450"/>
                  </a:lnTo>
                  <a:lnTo>
                    <a:pt x="2489327" y="425957"/>
                  </a:lnTo>
                  <a:lnTo>
                    <a:pt x="2489327" y="416178"/>
                  </a:lnTo>
                  <a:lnTo>
                    <a:pt x="2489327" y="409701"/>
                  </a:lnTo>
                  <a:lnTo>
                    <a:pt x="2489454" y="404494"/>
                  </a:lnTo>
                  <a:lnTo>
                    <a:pt x="2489961" y="400685"/>
                  </a:lnTo>
                  <a:lnTo>
                    <a:pt x="2490470" y="396748"/>
                  </a:lnTo>
                  <a:lnTo>
                    <a:pt x="2491104" y="393573"/>
                  </a:lnTo>
                  <a:lnTo>
                    <a:pt x="2491994" y="391287"/>
                  </a:lnTo>
                  <a:lnTo>
                    <a:pt x="2492882" y="388874"/>
                  </a:lnTo>
                  <a:lnTo>
                    <a:pt x="2494026" y="387350"/>
                  </a:lnTo>
                  <a:lnTo>
                    <a:pt x="2495296" y="386588"/>
                  </a:lnTo>
                  <a:lnTo>
                    <a:pt x="2496692" y="385825"/>
                  </a:lnTo>
                  <a:lnTo>
                    <a:pt x="2498344" y="385444"/>
                  </a:lnTo>
                  <a:lnTo>
                    <a:pt x="2500376" y="385444"/>
                  </a:lnTo>
                  <a:lnTo>
                    <a:pt x="2502788" y="385444"/>
                  </a:lnTo>
                  <a:lnTo>
                    <a:pt x="2506472" y="386841"/>
                  </a:lnTo>
                  <a:lnTo>
                    <a:pt x="2511171" y="389636"/>
                  </a:lnTo>
                  <a:lnTo>
                    <a:pt x="2515997" y="392302"/>
                  </a:lnTo>
                  <a:lnTo>
                    <a:pt x="2554097" y="408177"/>
                  </a:lnTo>
                  <a:lnTo>
                    <a:pt x="2586354" y="412495"/>
                  </a:lnTo>
                  <a:lnTo>
                    <a:pt x="2593975" y="412495"/>
                  </a:lnTo>
                  <a:lnTo>
                    <a:pt x="2622041" y="403478"/>
                  </a:lnTo>
                  <a:lnTo>
                    <a:pt x="2626359" y="400557"/>
                  </a:lnTo>
                  <a:lnTo>
                    <a:pt x="2629661" y="396875"/>
                  </a:lnTo>
                  <a:lnTo>
                    <a:pt x="2631948" y="392429"/>
                  </a:lnTo>
                  <a:lnTo>
                    <a:pt x="2634233" y="387985"/>
                  </a:lnTo>
                  <a:lnTo>
                    <a:pt x="2635250" y="382777"/>
                  </a:lnTo>
                  <a:lnTo>
                    <a:pt x="2635250" y="377063"/>
                  </a:lnTo>
                  <a:lnTo>
                    <a:pt x="2635250" y="370331"/>
                  </a:lnTo>
                  <a:lnTo>
                    <a:pt x="2612644" y="347217"/>
                  </a:lnTo>
                  <a:lnTo>
                    <a:pt x="2605912" y="343662"/>
                  </a:lnTo>
                  <a:lnTo>
                    <a:pt x="2598165" y="340232"/>
                  </a:lnTo>
                  <a:lnTo>
                    <a:pt x="2589529" y="337185"/>
                  </a:lnTo>
                  <a:lnTo>
                    <a:pt x="2583080" y="334754"/>
                  </a:lnTo>
                  <a:lnTo>
                    <a:pt x="2543147" y="317287"/>
                  </a:lnTo>
                  <a:lnTo>
                    <a:pt x="2508702" y="290038"/>
                  </a:lnTo>
                  <a:lnTo>
                    <a:pt x="2492517" y="253301"/>
                  </a:lnTo>
                  <a:lnTo>
                    <a:pt x="2490978" y="233679"/>
                  </a:lnTo>
                  <a:lnTo>
                    <a:pt x="2491501" y="223206"/>
                  </a:lnTo>
                  <a:lnTo>
                    <a:pt x="2504005" y="185687"/>
                  </a:lnTo>
                  <a:lnTo>
                    <a:pt x="2531750" y="157678"/>
                  </a:lnTo>
                  <a:lnTo>
                    <a:pt x="2573440" y="140870"/>
                  </a:lnTo>
                  <a:lnTo>
                    <a:pt x="2598777" y="137354"/>
                  </a:lnTo>
                  <a:lnTo>
                    <a:pt x="2612516" y="136905"/>
                  </a:lnTo>
                  <a:close/>
                </a:path>
                <a:path w="2717800" h="474344">
                  <a:moveTo>
                    <a:pt x="2296032" y="136905"/>
                  </a:moveTo>
                  <a:lnTo>
                    <a:pt x="2346164" y="143121"/>
                  </a:lnTo>
                  <a:lnTo>
                    <a:pt x="2384393" y="161162"/>
                  </a:lnTo>
                  <a:lnTo>
                    <a:pt x="2411856" y="188825"/>
                  </a:lnTo>
                  <a:lnTo>
                    <a:pt x="2429002" y="225043"/>
                  </a:lnTo>
                  <a:lnTo>
                    <a:pt x="2436502" y="267781"/>
                  </a:lnTo>
                  <a:lnTo>
                    <a:pt x="2437003" y="283210"/>
                  </a:lnTo>
                  <a:lnTo>
                    <a:pt x="2437003" y="296671"/>
                  </a:lnTo>
                  <a:lnTo>
                    <a:pt x="2437003" y="306958"/>
                  </a:lnTo>
                  <a:lnTo>
                    <a:pt x="2434716" y="314451"/>
                  </a:lnTo>
                  <a:lnTo>
                    <a:pt x="2430145" y="319404"/>
                  </a:lnTo>
                  <a:lnTo>
                    <a:pt x="2425573" y="324357"/>
                  </a:lnTo>
                  <a:lnTo>
                    <a:pt x="2419223" y="326770"/>
                  </a:lnTo>
                  <a:lnTo>
                    <a:pt x="2411222" y="326770"/>
                  </a:lnTo>
                  <a:lnTo>
                    <a:pt x="2229357" y="326770"/>
                  </a:lnTo>
                  <a:lnTo>
                    <a:pt x="2236529" y="368944"/>
                  </a:lnTo>
                  <a:lnTo>
                    <a:pt x="2266354" y="401306"/>
                  </a:lnTo>
                  <a:lnTo>
                    <a:pt x="2311146" y="410210"/>
                  </a:lnTo>
                  <a:lnTo>
                    <a:pt x="2321861" y="409999"/>
                  </a:lnTo>
                  <a:lnTo>
                    <a:pt x="2365533" y="403621"/>
                  </a:lnTo>
                  <a:lnTo>
                    <a:pt x="2404490" y="390778"/>
                  </a:lnTo>
                  <a:lnTo>
                    <a:pt x="2408935" y="389763"/>
                  </a:lnTo>
                  <a:lnTo>
                    <a:pt x="2412237" y="389763"/>
                  </a:lnTo>
                  <a:lnTo>
                    <a:pt x="2414270" y="389763"/>
                  </a:lnTo>
                  <a:lnTo>
                    <a:pt x="2415921" y="390143"/>
                  </a:lnTo>
                  <a:lnTo>
                    <a:pt x="2422398" y="403605"/>
                  </a:lnTo>
                  <a:lnTo>
                    <a:pt x="2422779" y="407288"/>
                  </a:lnTo>
                  <a:lnTo>
                    <a:pt x="2422905" y="411988"/>
                  </a:lnTo>
                  <a:lnTo>
                    <a:pt x="2422905" y="417575"/>
                  </a:lnTo>
                  <a:lnTo>
                    <a:pt x="2422905" y="422401"/>
                  </a:lnTo>
                  <a:lnTo>
                    <a:pt x="2422905" y="426592"/>
                  </a:lnTo>
                  <a:lnTo>
                    <a:pt x="2422652" y="430149"/>
                  </a:lnTo>
                  <a:lnTo>
                    <a:pt x="2416048" y="449961"/>
                  </a:lnTo>
                  <a:lnTo>
                    <a:pt x="2414651" y="451612"/>
                  </a:lnTo>
                  <a:lnTo>
                    <a:pt x="2371663" y="466093"/>
                  </a:lnTo>
                  <a:lnTo>
                    <a:pt x="2324830" y="473090"/>
                  </a:lnTo>
                  <a:lnTo>
                    <a:pt x="2303399" y="473837"/>
                  </a:lnTo>
                  <a:lnTo>
                    <a:pt x="2284108" y="473198"/>
                  </a:lnTo>
                  <a:lnTo>
                    <a:pt x="2233549" y="463803"/>
                  </a:lnTo>
                  <a:lnTo>
                    <a:pt x="2194204" y="442872"/>
                  </a:lnTo>
                  <a:lnTo>
                    <a:pt x="2166000" y="410162"/>
                  </a:lnTo>
                  <a:lnTo>
                    <a:pt x="2149205" y="365476"/>
                  </a:lnTo>
                  <a:lnTo>
                    <a:pt x="2143632" y="308737"/>
                  </a:lnTo>
                  <a:lnTo>
                    <a:pt x="2144295" y="289307"/>
                  </a:lnTo>
                  <a:lnTo>
                    <a:pt x="2154047" y="236854"/>
                  </a:lnTo>
                  <a:lnTo>
                    <a:pt x="2174906" y="194367"/>
                  </a:lnTo>
                  <a:lnTo>
                    <a:pt x="2206069" y="162988"/>
                  </a:lnTo>
                  <a:lnTo>
                    <a:pt x="2246848" y="143496"/>
                  </a:lnTo>
                  <a:lnTo>
                    <a:pt x="2278749" y="137642"/>
                  </a:lnTo>
                  <a:lnTo>
                    <a:pt x="2296032" y="136905"/>
                  </a:lnTo>
                  <a:close/>
                </a:path>
                <a:path w="2717800" h="474344">
                  <a:moveTo>
                    <a:pt x="1707769" y="136905"/>
                  </a:moveTo>
                  <a:lnTo>
                    <a:pt x="1762061" y="143067"/>
                  </a:lnTo>
                  <a:lnTo>
                    <a:pt x="1804400" y="161258"/>
                  </a:lnTo>
                  <a:lnTo>
                    <a:pt x="1835261" y="190946"/>
                  </a:lnTo>
                  <a:lnTo>
                    <a:pt x="1854834" y="231648"/>
                  </a:lnTo>
                  <a:lnTo>
                    <a:pt x="1863639" y="282975"/>
                  </a:lnTo>
                  <a:lnTo>
                    <a:pt x="1864232" y="302387"/>
                  </a:lnTo>
                  <a:lnTo>
                    <a:pt x="1863594" y="321030"/>
                  </a:lnTo>
                  <a:lnTo>
                    <a:pt x="1854200" y="371982"/>
                  </a:lnTo>
                  <a:lnTo>
                    <a:pt x="1833268" y="414309"/>
                  </a:lnTo>
                  <a:lnTo>
                    <a:pt x="1800685" y="446420"/>
                  </a:lnTo>
                  <a:lnTo>
                    <a:pt x="1756409" y="466818"/>
                  </a:lnTo>
                  <a:lnTo>
                    <a:pt x="1700402" y="473837"/>
                  </a:lnTo>
                  <a:lnTo>
                    <a:pt x="1681140" y="473146"/>
                  </a:lnTo>
                  <a:lnTo>
                    <a:pt x="1631187" y="462788"/>
                  </a:lnTo>
                  <a:lnTo>
                    <a:pt x="1592629" y="440535"/>
                  </a:lnTo>
                  <a:lnTo>
                    <a:pt x="1565354" y="407114"/>
                  </a:lnTo>
                  <a:lnTo>
                    <a:pt x="1549370" y="362755"/>
                  </a:lnTo>
                  <a:lnTo>
                    <a:pt x="1544065" y="308355"/>
                  </a:lnTo>
                  <a:lnTo>
                    <a:pt x="1544708" y="289690"/>
                  </a:lnTo>
                  <a:lnTo>
                    <a:pt x="1554352" y="238505"/>
                  </a:lnTo>
                  <a:lnTo>
                    <a:pt x="1575391" y="196161"/>
                  </a:lnTo>
                  <a:lnTo>
                    <a:pt x="1607915" y="164290"/>
                  </a:lnTo>
                  <a:lnTo>
                    <a:pt x="1651994" y="143924"/>
                  </a:lnTo>
                  <a:lnTo>
                    <a:pt x="1707769" y="136905"/>
                  </a:lnTo>
                  <a:close/>
                </a:path>
                <a:path w="2717800" h="474344">
                  <a:moveTo>
                    <a:pt x="880236" y="136905"/>
                  </a:moveTo>
                  <a:lnTo>
                    <a:pt x="930368" y="143121"/>
                  </a:lnTo>
                  <a:lnTo>
                    <a:pt x="968597" y="161162"/>
                  </a:lnTo>
                  <a:lnTo>
                    <a:pt x="996060" y="188825"/>
                  </a:lnTo>
                  <a:lnTo>
                    <a:pt x="1013205" y="225043"/>
                  </a:lnTo>
                  <a:lnTo>
                    <a:pt x="1020706" y="267781"/>
                  </a:lnTo>
                  <a:lnTo>
                    <a:pt x="1021206" y="283210"/>
                  </a:lnTo>
                  <a:lnTo>
                    <a:pt x="1021206" y="296671"/>
                  </a:lnTo>
                  <a:lnTo>
                    <a:pt x="1021206" y="306958"/>
                  </a:lnTo>
                  <a:lnTo>
                    <a:pt x="1018921" y="314451"/>
                  </a:lnTo>
                  <a:lnTo>
                    <a:pt x="1014349" y="319404"/>
                  </a:lnTo>
                  <a:lnTo>
                    <a:pt x="1009776" y="324357"/>
                  </a:lnTo>
                  <a:lnTo>
                    <a:pt x="1003426" y="326770"/>
                  </a:lnTo>
                  <a:lnTo>
                    <a:pt x="995426" y="326770"/>
                  </a:lnTo>
                  <a:lnTo>
                    <a:pt x="813561" y="326770"/>
                  </a:lnTo>
                  <a:lnTo>
                    <a:pt x="820733" y="368944"/>
                  </a:lnTo>
                  <a:lnTo>
                    <a:pt x="850558" y="401306"/>
                  </a:lnTo>
                  <a:lnTo>
                    <a:pt x="895350" y="410210"/>
                  </a:lnTo>
                  <a:lnTo>
                    <a:pt x="906065" y="409999"/>
                  </a:lnTo>
                  <a:lnTo>
                    <a:pt x="949737" y="403621"/>
                  </a:lnTo>
                  <a:lnTo>
                    <a:pt x="988695" y="390778"/>
                  </a:lnTo>
                  <a:lnTo>
                    <a:pt x="993139" y="389763"/>
                  </a:lnTo>
                  <a:lnTo>
                    <a:pt x="996441" y="389763"/>
                  </a:lnTo>
                  <a:lnTo>
                    <a:pt x="998474" y="389763"/>
                  </a:lnTo>
                  <a:lnTo>
                    <a:pt x="1000125" y="390143"/>
                  </a:lnTo>
                  <a:lnTo>
                    <a:pt x="1006601" y="403605"/>
                  </a:lnTo>
                  <a:lnTo>
                    <a:pt x="1006982" y="407288"/>
                  </a:lnTo>
                  <a:lnTo>
                    <a:pt x="1007109" y="411988"/>
                  </a:lnTo>
                  <a:lnTo>
                    <a:pt x="1007109" y="417575"/>
                  </a:lnTo>
                  <a:lnTo>
                    <a:pt x="1007109" y="422401"/>
                  </a:lnTo>
                  <a:lnTo>
                    <a:pt x="1007109" y="426592"/>
                  </a:lnTo>
                  <a:lnTo>
                    <a:pt x="1006855" y="430149"/>
                  </a:lnTo>
                  <a:lnTo>
                    <a:pt x="1003807" y="445135"/>
                  </a:lnTo>
                  <a:lnTo>
                    <a:pt x="1002919" y="446786"/>
                  </a:lnTo>
                  <a:lnTo>
                    <a:pt x="1001776" y="448437"/>
                  </a:lnTo>
                  <a:lnTo>
                    <a:pt x="1000251" y="449961"/>
                  </a:lnTo>
                  <a:lnTo>
                    <a:pt x="998854" y="451612"/>
                  </a:lnTo>
                  <a:lnTo>
                    <a:pt x="955867" y="466093"/>
                  </a:lnTo>
                  <a:lnTo>
                    <a:pt x="909034" y="473090"/>
                  </a:lnTo>
                  <a:lnTo>
                    <a:pt x="887602" y="473837"/>
                  </a:lnTo>
                  <a:lnTo>
                    <a:pt x="868312" y="473198"/>
                  </a:lnTo>
                  <a:lnTo>
                    <a:pt x="817752" y="463803"/>
                  </a:lnTo>
                  <a:lnTo>
                    <a:pt x="778408" y="442872"/>
                  </a:lnTo>
                  <a:lnTo>
                    <a:pt x="750204" y="410162"/>
                  </a:lnTo>
                  <a:lnTo>
                    <a:pt x="733409" y="365476"/>
                  </a:lnTo>
                  <a:lnTo>
                    <a:pt x="727836" y="308737"/>
                  </a:lnTo>
                  <a:lnTo>
                    <a:pt x="728499" y="289307"/>
                  </a:lnTo>
                  <a:lnTo>
                    <a:pt x="738251" y="236854"/>
                  </a:lnTo>
                  <a:lnTo>
                    <a:pt x="759110" y="194367"/>
                  </a:lnTo>
                  <a:lnTo>
                    <a:pt x="790273" y="162988"/>
                  </a:lnTo>
                  <a:lnTo>
                    <a:pt x="831052" y="143496"/>
                  </a:lnTo>
                  <a:lnTo>
                    <a:pt x="862953" y="137642"/>
                  </a:lnTo>
                  <a:lnTo>
                    <a:pt x="880236" y="136905"/>
                  </a:lnTo>
                  <a:close/>
                </a:path>
                <a:path w="2717800" h="474344">
                  <a:moveTo>
                    <a:pt x="1987169" y="63880"/>
                  </a:moveTo>
                  <a:lnTo>
                    <a:pt x="1995424" y="63880"/>
                  </a:lnTo>
                  <a:lnTo>
                    <a:pt x="2002408" y="64135"/>
                  </a:lnTo>
                  <a:lnTo>
                    <a:pt x="2007870" y="64769"/>
                  </a:lnTo>
                  <a:lnTo>
                    <a:pt x="2013330" y="65277"/>
                  </a:lnTo>
                  <a:lnTo>
                    <a:pt x="2017649" y="66166"/>
                  </a:lnTo>
                  <a:lnTo>
                    <a:pt x="2020697" y="67437"/>
                  </a:lnTo>
                  <a:lnTo>
                    <a:pt x="2023872" y="68706"/>
                  </a:lnTo>
                  <a:lnTo>
                    <a:pt x="2026030" y="70230"/>
                  </a:lnTo>
                  <a:lnTo>
                    <a:pt x="2027427" y="72008"/>
                  </a:lnTo>
                  <a:lnTo>
                    <a:pt x="2028698" y="73787"/>
                  </a:lnTo>
                  <a:lnTo>
                    <a:pt x="2029459" y="75691"/>
                  </a:lnTo>
                  <a:lnTo>
                    <a:pt x="2029459" y="77977"/>
                  </a:lnTo>
                  <a:lnTo>
                    <a:pt x="2029459" y="144652"/>
                  </a:lnTo>
                  <a:lnTo>
                    <a:pt x="2094356" y="144652"/>
                  </a:lnTo>
                  <a:lnTo>
                    <a:pt x="2096642" y="144652"/>
                  </a:lnTo>
                  <a:lnTo>
                    <a:pt x="2098548" y="145161"/>
                  </a:lnTo>
                  <a:lnTo>
                    <a:pt x="2100199" y="146303"/>
                  </a:lnTo>
                  <a:lnTo>
                    <a:pt x="2101977" y="147446"/>
                  </a:lnTo>
                  <a:lnTo>
                    <a:pt x="2103374" y="149225"/>
                  </a:lnTo>
                  <a:lnTo>
                    <a:pt x="2104389" y="151764"/>
                  </a:lnTo>
                  <a:lnTo>
                    <a:pt x="2105532" y="154431"/>
                  </a:lnTo>
                  <a:lnTo>
                    <a:pt x="2106422" y="157861"/>
                  </a:lnTo>
                  <a:lnTo>
                    <a:pt x="2106929" y="162305"/>
                  </a:lnTo>
                  <a:lnTo>
                    <a:pt x="2107437" y="166877"/>
                  </a:lnTo>
                  <a:lnTo>
                    <a:pt x="2107819" y="172338"/>
                  </a:lnTo>
                  <a:lnTo>
                    <a:pt x="2107819" y="178815"/>
                  </a:lnTo>
                  <a:lnTo>
                    <a:pt x="2098929" y="212978"/>
                  </a:lnTo>
                  <a:lnTo>
                    <a:pt x="2094737" y="212978"/>
                  </a:lnTo>
                  <a:lnTo>
                    <a:pt x="2029459" y="212978"/>
                  </a:lnTo>
                  <a:lnTo>
                    <a:pt x="2029459" y="353187"/>
                  </a:lnTo>
                  <a:lnTo>
                    <a:pt x="2029936" y="364690"/>
                  </a:lnTo>
                  <a:lnTo>
                    <a:pt x="2047859" y="399034"/>
                  </a:lnTo>
                  <a:lnTo>
                    <a:pt x="2064638" y="402081"/>
                  </a:lnTo>
                  <a:lnTo>
                    <a:pt x="2069083" y="402081"/>
                  </a:lnTo>
                  <a:lnTo>
                    <a:pt x="2073021" y="401700"/>
                  </a:lnTo>
                  <a:lnTo>
                    <a:pt x="2076577" y="400938"/>
                  </a:lnTo>
                  <a:lnTo>
                    <a:pt x="2080259" y="400176"/>
                  </a:lnTo>
                  <a:lnTo>
                    <a:pt x="2083434" y="399288"/>
                  </a:lnTo>
                  <a:lnTo>
                    <a:pt x="2086228" y="398271"/>
                  </a:lnTo>
                  <a:lnTo>
                    <a:pt x="2089023" y="397255"/>
                  </a:lnTo>
                  <a:lnTo>
                    <a:pt x="2091308" y="396366"/>
                  </a:lnTo>
                  <a:lnTo>
                    <a:pt x="2093213" y="395604"/>
                  </a:lnTo>
                  <a:lnTo>
                    <a:pt x="2095119" y="394842"/>
                  </a:lnTo>
                  <a:lnTo>
                    <a:pt x="2096897" y="394462"/>
                  </a:lnTo>
                  <a:lnTo>
                    <a:pt x="2098421" y="394462"/>
                  </a:lnTo>
                  <a:lnTo>
                    <a:pt x="2099690" y="394462"/>
                  </a:lnTo>
                  <a:lnTo>
                    <a:pt x="2100960" y="394842"/>
                  </a:lnTo>
                  <a:lnTo>
                    <a:pt x="2102230" y="395604"/>
                  </a:lnTo>
                  <a:lnTo>
                    <a:pt x="2103501" y="396366"/>
                  </a:lnTo>
                  <a:lnTo>
                    <a:pt x="2106929" y="409828"/>
                  </a:lnTo>
                  <a:lnTo>
                    <a:pt x="2107437" y="413892"/>
                  </a:lnTo>
                  <a:lnTo>
                    <a:pt x="2107819" y="418973"/>
                  </a:lnTo>
                  <a:lnTo>
                    <a:pt x="2107819" y="425195"/>
                  </a:lnTo>
                  <a:lnTo>
                    <a:pt x="2107819" y="435101"/>
                  </a:lnTo>
                  <a:lnTo>
                    <a:pt x="2107183" y="442594"/>
                  </a:lnTo>
                  <a:lnTo>
                    <a:pt x="2105913" y="447801"/>
                  </a:lnTo>
                  <a:lnTo>
                    <a:pt x="2104644" y="453136"/>
                  </a:lnTo>
                  <a:lnTo>
                    <a:pt x="2103120" y="456818"/>
                  </a:lnTo>
                  <a:lnTo>
                    <a:pt x="2101087" y="458850"/>
                  </a:lnTo>
                  <a:lnTo>
                    <a:pt x="2099055" y="461010"/>
                  </a:lnTo>
                  <a:lnTo>
                    <a:pt x="2078481" y="468883"/>
                  </a:lnTo>
                  <a:lnTo>
                    <a:pt x="2073275" y="470153"/>
                  </a:lnTo>
                  <a:lnTo>
                    <a:pt x="2067559" y="471169"/>
                  </a:lnTo>
                  <a:lnTo>
                    <a:pt x="2061336" y="471804"/>
                  </a:lnTo>
                  <a:lnTo>
                    <a:pt x="2055240" y="472439"/>
                  </a:lnTo>
                  <a:lnTo>
                    <a:pt x="2049017" y="472820"/>
                  </a:lnTo>
                  <a:lnTo>
                    <a:pt x="2042795" y="472820"/>
                  </a:lnTo>
                  <a:lnTo>
                    <a:pt x="1999233" y="466470"/>
                  </a:lnTo>
                  <a:lnTo>
                    <a:pt x="1963156" y="439783"/>
                  </a:lnTo>
                  <a:lnTo>
                    <a:pt x="1948600" y="403036"/>
                  </a:lnTo>
                  <a:lnTo>
                    <a:pt x="1945385" y="366013"/>
                  </a:lnTo>
                  <a:lnTo>
                    <a:pt x="1945385" y="212978"/>
                  </a:lnTo>
                  <a:lnTo>
                    <a:pt x="1909572" y="212978"/>
                  </a:lnTo>
                  <a:lnTo>
                    <a:pt x="1905253" y="212978"/>
                  </a:lnTo>
                  <a:lnTo>
                    <a:pt x="1902078" y="210312"/>
                  </a:lnTo>
                  <a:lnTo>
                    <a:pt x="1896490" y="178815"/>
                  </a:lnTo>
                  <a:lnTo>
                    <a:pt x="1896490" y="172338"/>
                  </a:lnTo>
                  <a:lnTo>
                    <a:pt x="1903983" y="146303"/>
                  </a:lnTo>
                  <a:lnTo>
                    <a:pt x="1905634" y="145161"/>
                  </a:lnTo>
                  <a:lnTo>
                    <a:pt x="1907666" y="144652"/>
                  </a:lnTo>
                  <a:lnTo>
                    <a:pt x="1909826" y="144652"/>
                  </a:lnTo>
                  <a:lnTo>
                    <a:pt x="1945385" y="144652"/>
                  </a:lnTo>
                  <a:lnTo>
                    <a:pt x="1945385" y="77977"/>
                  </a:lnTo>
                  <a:lnTo>
                    <a:pt x="1945385" y="75691"/>
                  </a:lnTo>
                  <a:lnTo>
                    <a:pt x="1946021" y="73787"/>
                  </a:lnTo>
                  <a:lnTo>
                    <a:pt x="1966976" y="64769"/>
                  </a:lnTo>
                  <a:lnTo>
                    <a:pt x="1972436" y="64135"/>
                  </a:lnTo>
                  <a:lnTo>
                    <a:pt x="1979167" y="63880"/>
                  </a:lnTo>
                  <a:lnTo>
                    <a:pt x="1987169" y="63880"/>
                  </a:lnTo>
                  <a:close/>
                </a:path>
                <a:path w="2717800" h="474344">
                  <a:moveTo>
                    <a:pt x="13080" y="32765"/>
                  </a:moveTo>
                  <a:lnTo>
                    <a:pt x="318388" y="32765"/>
                  </a:lnTo>
                  <a:lnTo>
                    <a:pt x="320420" y="32765"/>
                  </a:lnTo>
                  <a:lnTo>
                    <a:pt x="322325" y="33400"/>
                  </a:lnTo>
                  <a:lnTo>
                    <a:pt x="323976" y="34670"/>
                  </a:lnTo>
                  <a:lnTo>
                    <a:pt x="325627" y="35813"/>
                  </a:lnTo>
                  <a:lnTo>
                    <a:pt x="327025" y="37845"/>
                  </a:lnTo>
                  <a:lnTo>
                    <a:pt x="328167" y="40639"/>
                  </a:lnTo>
                  <a:lnTo>
                    <a:pt x="329310" y="43433"/>
                  </a:lnTo>
                  <a:lnTo>
                    <a:pt x="330072" y="47116"/>
                  </a:lnTo>
                  <a:lnTo>
                    <a:pt x="330707" y="51815"/>
                  </a:lnTo>
                  <a:lnTo>
                    <a:pt x="331215" y="56514"/>
                  </a:lnTo>
                  <a:lnTo>
                    <a:pt x="331469" y="62229"/>
                  </a:lnTo>
                  <a:lnTo>
                    <a:pt x="331469" y="68961"/>
                  </a:lnTo>
                  <a:lnTo>
                    <a:pt x="331469" y="75437"/>
                  </a:lnTo>
                  <a:lnTo>
                    <a:pt x="328167" y="96519"/>
                  </a:lnTo>
                  <a:lnTo>
                    <a:pt x="327025" y="99313"/>
                  </a:lnTo>
                  <a:lnTo>
                    <a:pt x="325627" y="101473"/>
                  </a:lnTo>
                  <a:lnTo>
                    <a:pt x="323976" y="102742"/>
                  </a:lnTo>
                  <a:lnTo>
                    <a:pt x="322325" y="104139"/>
                  </a:lnTo>
                  <a:lnTo>
                    <a:pt x="320420" y="104775"/>
                  </a:lnTo>
                  <a:lnTo>
                    <a:pt x="318388" y="104775"/>
                  </a:lnTo>
                  <a:lnTo>
                    <a:pt x="209930" y="104775"/>
                  </a:lnTo>
                  <a:lnTo>
                    <a:pt x="209930" y="454025"/>
                  </a:lnTo>
                  <a:lnTo>
                    <a:pt x="209930" y="456311"/>
                  </a:lnTo>
                  <a:lnTo>
                    <a:pt x="209168" y="458215"/>
                  </a:lnTo>
                  <a:lnTo>
                    <a:pt x="207771" y="460120"/>
                  </a:lnTo>
                  <a:lnTo>
                    <a:pt x="206375" y="461899"/>
                  </a:lnTo>
                  <a:lnTo>
                    <a:pt x="203961" y="463295"/>
                  </a:lnTo>
                  <a:lnTo>
                    <a:pt x="200532" y="464438"/>
                  </a:lnTo>
                  <a:lnTo>
                    <a:pt x="197230" y="465581"/>
                  </a:lnTo>
                  <a:lnTo>
                    <a:pt x="192658" y="466470"/>
                  </a:lnTo>
                  <a:lnTo>
                    <a:pt x="186943" y="467105"/>
                  </a:lnTo>
                  <a:lnTo>
                    <a:pt x="181355" y="467740"/>
                  </a:lnTo>
                  <a:lnTo>
                    <a:pt x="174243" y="468121"/>
                  </a:lnTo>
                  <a:lnTo>
                    <a:pt x="165734" y="468121"/>
                  </a:lnTo>
                  <a:lnTo>
                    <a:pt x="157225" y="468121"/>
                  </a:lnTo>
                  <a:lnTo>
                    <a:pt x="150113" y="467740"/>
                  </a:lnTo>
                  <a:lnTo>
                    <a:pt x="144525" y="467105"/>
                  </a:lnTo>
                  <a:lnTo>
                    <a:pt x="138810" y="466470"/>
                  </a:lnTo>
                  <a:lnTo>
                    <a:pt x="134238" y="465581"/>
                  </a:lnTo>
                  <a:lnTo>
                    <a:pt x="130936" y="464438"/>
                  </a:lnTo>
                  <a:lnTo>
                    <a:pt x="127507" y="463295"/>
                  </a:lnTo>
                  <a:lnTo>
                    <a:pt x="125221" y="461899"/>
                  </a:lnTo>
                  <a:lnTo>
                    <a:pt x="123697" y="460120"/>
                  </a:lnTo>
                  <a:lnTo>
                    <a:pt x="122300" y="458215"/>
                  </a:lnTo>
                  <a:lnTo>
                    <a:pt x="121538" y="456311"/>
                  </a:lnTo>
                  <a:lnTo>
                    <a:pt x="121538" y="454025"/>
                  </a:lnTo>
                  <a:lnTo>
                    <a:pt x="121538" y="104775"/>
                  </a:lnTo>
                  <a:lnTo>
                    <a:pt x="13080" y="104775"/>
                  </a:lnTo>
                  <a:lnTo>
                    <a:pt x="10794" y="104775"/>
                  </a:lnTo>
                  <a:lnTo>
                    <a:pt x="8889" y="104139"/>
                  </a:lnTo>
                  <a:lnTo>
                    <a:pt x="7365" y="102742"/>
                  </a:lnTo>
                  <a:lnTo>
                    <a:pt x="5841" y="101473"/>
                  </a:lnTo>
                  <a:lnTo>
                    <a:pt x="4444" y="99313"/>
                  </a:lnTo>
                  <a:lnTo>
                    <a:pt x="3301" y="96519"/>
                  </a:lnTo>
                  <a:lnTo>
                    <a:pt x="2158" y="93725"/>
                  </a:lnTo>
                  <a:lnTo>
                    <a:pt x="1396" y="90042"/>
                  </a:lnTo>
                  <a:lnTo>
                    <a:pt x="761" y="85470"/>
                  </a:lnTo>
                  <a:lnTo>
                    <a:pt x="253" y="80899"/>
                  </a:lnTo>
                  <a:lnTo>
                    <a:pt x="0" y="75437"/>
                  </a:lnTo>
                  <a:lnTo>
                    <a:pt x="0" y="68961"/>
                  </a:lnTo>
                  <a:lnTo>
                    <a:pt x="0" y="62229"/>
                  </a:lnTo>
                  <a:lnTo>
                    <a:pt x="3301" y="40639"/>
                  </a:lnTo>
                  <a:lnTo>
                    <a:pt x="4444" y="37845"/>
                  </a:lnTo>
                  <a:lnTo>
                    <a:pt x="5841" y="35813"/>
                  </a:lnTo>
                  <a:lnTo>
                    <a:pt x="7365" y="34670"/>
                  </a:lnTo>
                  <a:lnTo>
                    <a:pt x="8889" y="33400"/>
                  </a:lnTo>
                  <a:lnTo>
                    <a:pt x="10794" y="32765"/>
                  </a:lnTo>
                  <a:lnTo>
                    <a:pt x="13080" y="32765"/>
                  </a:lnTo>
                  <a:close/>
                </a:path>
                <a:path w="2717800" h="474344">
                  <a:moveTo>
                    <a:pt x="420242" y="0"/>
                  </a:moveTo>
                  <a:lnTo>
                    <a:pt x="428497" y="0"/>
                  </a:lnTo>
                  <a:lnTo>
                    <a:pt x="435228" y="253"/>
                  </a:lnTo>
                  <a:lnTo>
                    <a:pt x="440689" y="1015"/>
                  </a:lnTo>
                  <a:lnTo>
                    <a:pt x="446024" y="1650"/>
                  </a:lnTo>
                  <a:lnTo>
                    <a:pt x="450341" y="2539"/>
                  </a:lnTo>
                  <a:lnTo>
                    <a:pt x="453516" y="3810"/>
                  </a:lnTo>
                  <a:lnTo>
                    <a:pt x="456819" y="5079"/>
                  </a:lnTo>
                  <a:lnTo>
                    <a:pt x="459104" y="6603"/>
                  </a:lnTo>
                  <a:lnTo>
                    <a:pt x="460375" y="8381"/>
                  </a:lnTo>
                  <a:lnTo>
                    <a:pt x="461772" y="10160"/>
                  </a:lnTo>
                  <a:lnTo>
                    <a:pt x="462406" y="12064"/>
                  </a:lnTo>
                  <a:lnTo>
                    <a:pt x="462406" y="14350"/>
                  </a:lnTo>
                  <a:lnTo>
                    <a:pt x="462406" y="179450"/>
                  </a:lnTo>
                  <a:lnTo>
                    <a:pt x="495518" y="153429"/>
                  </a:lnTo>
                  <a:lnTo>
                    <a:pt x="541698" y="137570"/>
                  </a:lnTo>
                  <a:lnTo>
                    <a:pt x="553847" y="136905"/>
                  </a:lnTo>
                  <a:lnTo>
                    <a:pt x="568489" y="137527"/>
                  </a:lnTo>
                  <a:lnTo>
                    <a:pt x="615132" y="152439"/>
                  </a:lnTo>
                  <a:lnTo>
                    <a:pt x="645015" y="183491"/>
                  </a:lnTo>
                  <a:lnTo>
                    <a:pt x="660106" y="227377"/>
                  </a:lnTo>
                  <a:lnTo>
                    <a:pt x="663321" y="271525"/>
                  </a:lnTo>
                  <a:lnTo>
                    <a:pt x="663321" y="454660"/>
                  </a:lnTo>
                  <a:lnTo>
                    <a:pt x="663321" y="456945"/>
                  </a:lnTo>
                  <a:lnTo>
                    <a:pt x="662685" y="458850"/>
                  </a:lnTo>
                  <a:lnTo>
                    <a:pt x="661288" y="460501"/>
                  </a:lnTo>
                  <a:lnTo>
                    <a:pt x="660019" y="462279"/>
                  </a:lnTo>
                  <a:lnTo>
                    <a:pt x="657732" y="463676"/>
                  </a:lnTo>
                  <a:lnTo>
                    <a:pt x="654557" y="464692"/>
                  </a:lnTo>
                  <a:lnTo>
                    <a:pt x="651509" y="465836"/>
                  </a:lnTo>
                  <a:lnTo>
                    <a:pt x="647191" y="466725"/>
                  </a:lnTo>
                  <a:lnTo>
                    <a:pt x="641730" y="467232"/>
                  </a:lnTo>
                  <a:lnTo>
                    <a:pt x="636270" y="467867"/>
                  </a:lnTo>
                  <a:lnTo>
                    <a:pt x="629538" y="468121"/>
                  </a:lnTo>
                  <a:lnTo>
                    <a:pt x="621410" y="468121"/>
                  </a:lnTo>
                  <a:lnTo>
                    <a:pt x="613155" y="468121"/>
                  </a:lnTo>
                  <a:lnTo>
                    <a:pt x="606298" y="467867"/>
                  </a:lnTo>
                  <a:lnTo>
                    <a:pt x="600836" y="467232"/>
                  </a:lnTo>
                  <a:lnTo>
                    <a:pt x="595376" y="466725"/>
                  </a:lnTo>
                  <a:lnTo>
                    <a:pt x="591057" y="465836"/>
                  </a:lnTo>
                  <a:lnTo>
                    <a:pt x="588009" y="464692"/>
                  </a:lnTo>
                  <a:lnTo>
                    <a:pt x="584834" y="463676"/>
                  </a:lnTo>
                  <a:lnTo>
                    <a:pt x="582676" y="462279"/>
                  </a:lnTo>
                  <a:lnTo>
                    <a:pt x="581278" y="460501"/>
                  </a:lnTo>
                  <a:lnTo>
                    <a:pt x="579881" y="458850"/>
                  </a:lnTo>
                  <a:lnTo>
                    <a:pt x="579247" y="456945"/>
                  </a:lnTo>
                  <a:lnTo>
                    <a:pt x="579247" y="454660"/>
                  </a:lnTo>
                  <a:lnTo>
                    <a:pt x="579247" y="284225"/>
                  </a:lnTo>
                  <a:lnTo>
                    <a:pt x="573912" y="241807"/>
                  </a:lnTo>
                  <a:lnTo>
                    <a:pt x="551306" y="215137"/>
                  </a:lnTo>
                  <a:lnTo>
                    <a:pt x="544956" y="211836"/>
                  </a:lnTo>
                  <a:lnTo>
                    <a:pt x="537463" y="210312"/>
                  </a:lnTo>
                  <a:lnTo>
                    <a:pt x="529081" y="210312"/>
                  </a:lnTo>
                  <a:lnTo>
                    <a:pt x="488285" y="228494"/>
                  </a:lnTo>
                  <a:lnTo>
                    <a:pt x="462406" y="256158"/>
                  </a:lnTo>
                  <a:lnTo>
                    <a:pt x="462406" y="454660"/>
                  </a:lnTo>
                  <a:lnTo>
                    <a:pt x="462406" y="456945"/>
                  </a:lnTo>
                  <a:lnTo>
                    <a:pt x="461772" y="458850"/>
                  </a:lnTo>
                  <a:lnTo>
                    <a:pt x="460375" y="460501"/>
                  </a:lnTo>
                  <a:lnTo>
                    <a:pt x="459104" y="462279"/>
                  </a:lnTo>
                  <a:lnTo>
                    <a:pt x="456819" y="463676"/>
                  </a:lnTo>
                  <a:lnTo>
                    <a:pt x="453516" y="464692"/>
                  </a:lnTo>
                  <a:lnTo>
                    <a:pt x="450341" y="465836"/>
                  </a:lnTo>
                  <a:lnTo>
                    <a:pt x="446024" y="466725"/>
                  </a:lnTo>
                  <a:lnTo>
                    <a:pt x="440689" y="467232"/>
                  </a:lnTo>
                  <a:lnTo>
                    <a:pt x="435228" y="467867"/>
                  </a:lnTo>
                  <a:lnTo>
                    <a:pt x="428497" y="468121"/>
                  </a:lnTo>
                  <a:lnTo>
                    <a:pt x="420242" y="468121"/>
                  </a:lnTo>
                  <a:lnTo>
                    <a:pt x="411988" y="468121"/>
                  </a:lnTo>
                  <a:lnTo>
                    <a:pt x="405129" y="467867"/>
                  </a:lnTo>
                  <a:lnTo>
                    <a:pt x="399795" y="467232"/>
                  </a:lnTo>
                  <a:lnTo>
                    <a:pt x="394461" y="466725"/>
                  </a:lnTo>
                  <a:lnTo>
                    <a:pt x="390143" y="465836"/>
                  </a:lnTo>
                  <a:lnTo>
                    <a:pt x="386841" y="464692"/>
                  </a:lnTo>
                  <a:lnTo>
                    <a:pt x="383666" y="463676"/>
                  </a:lnTo>
                  <a:lnTo>
                    <a:pt x="381380" y="462279"/>
                  </a:lnTo>
                  <a:lnTo>
                    <a:pt x="379983" y="460501"/>
                  </a:lnTo>
                  <a:lnTo>
                    <a:pt x="378713" y="458850"/>
                  </a:lnTo>
                  <a:lnTo>
                    <a:pt x="377951" y="456945"/>
                  </a:lnTo>
                  <a:lnTo>
                    <a:pt x="377951" y="454660"/>
                  </a:lnTo>
                  <a:lnTo>
                    <a:pt x="377951" y="14350"/>
                  </a:lnTo>
                  <a:lnTo>
                    <a:pt x="377951" y="12064"/>
                  </a:lnTo>
                  <a:lnTo>
                    <a:pt x="378713" y="10160"/>
                  </a:lnTo>
                  <a:lnTo>
                    <a:pt x="399795" y="1015"/>
                  </a:lnTo>
                  <a:lnTo>
                    <a:pt x="405129" y="253"/>
                  </a:lnTo>
                  <a:lnTo>
                    <a:pt x="411988" y="0"/>
                  </a:lnTo>
                  <a:lnTo>
                    <a:pt x="420242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857494" y="1496060"/>
            <a:ext cx="2621280" cy="599440"/>
            <a:chOff x="5857494" y="1496060"/>
            <a:chExt cx="2621280" cy="599440"/>
          </a:xfrm>
        </p:grpSpPr>
        <p:sp>
          <p:nvSpPr>
            <p:cNvPr id="16" name="object 16"/>
            <p:cNvSpPr/>
            <p:nvPr/>
          </p:nvSpPr>
          <p:spPr>
            <a:xfrm>
              <a:off x="5862918" y="1501394"/>
              <a:ext cx="2610140" cy="5882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46745" y="1948434"/>
              <a:ext cx="143255" cy="890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39917" y="1823847"/>
              <a:ext cx="118491" cy="970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33260" y="1704975"/>
              <a:ext cx="139572" cy="2038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58810" y="1692529"/>
              <a:ext cx="111505" cy="11214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4415" y="1692529"/>
              <a:ext cx="136651" cy="867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8783" y="1692529"/>
              <a:ext cx="136651" cy="867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2828" y="1638300"/>
              <a:ext cx="2610485" cy="451484"/>
            </a:xfrm>
            <a:custGeom>
              <a:avLst/>
              <a:gdLst/>
              <a:ahLst/>
              <a:cxnLst/>
              <a:rect l="l" t="t" r="r" b="b"/>
              <a:pathLst>
                <a:path w="2610484" h="451485">
                  <a:moveTo>
                    <a:pt x="1846833" y="5714"/>
                  </a:moveTo>
                  <a:lnTo>
                    <a:pt x="1855089" y="5714"/>
                  </a:lnTo>
                  <a:lnTo>
                    <a:pt x="1861820" y="6096"/>
                  </a:lnTo>
                  <a:lnTo>
                    <a:pt x="1886966" y="13970"/>
                  </a:lnTo>
                  <a:lnTo>
                    <a:pt x="1888363" y="15621"/>
                  </a:lnTo>
                  <a:lnTo>
                    <a:pt x="1888998" y="17525"/>
                  </a:lnTo>
                  <a:lnTo>
                    <a:pt x="1888998" y="19812"/>
                  </a:lnTo>
                  <a:lnTo>
                    <a:pt x="1888998" y="317753"/>
                  </a:lnTo>
                  <a:lnTo>
                    <a:pt x="1888998" y="320039"/>
                  </a:lnTo>
                  <a:lnTo>
                    <a:pt x="1888363" y="321945"/>
                  </a:lnTo>
                  <a:lnTo>
                    <a:pt x="1886966" y="323596"/>
                  </a:lnTo>
                  <a:lnTo>
                    <a:pt x="1885696" y="325374"/>
                  </a:lnTo>
                  <a:lnTo>
                    <a:pt x="1883410" y="326771"/>
                  </a:lnTo>
                  <a:lnTo>
                    <a:pt x="1880107" y="327787"/>
                  </a:lnTo>
                  <a:lnTo>
                    <a:pt x="1876932" y="328929"/>
                  </a:lnTo>
                  <a:lnTo>
                    <a:pt x="1872615" y="329819"/>
                  </a:lnTo>
                  <a:lnTo>
                    <a:pt x="1867280" y="330326"/>
                  </a:lnTo>
                  <a:lnTo>
                    <a:pt x="1861820" y="330962"/>
                  </a:lnTo>
                  <a:lnTo>
                    <a:pt x="1855089" y="331215"/>
                  </a:lnTo>
                  <a:lnTo>
                    <a:pt x="1846833" y="331215"/>
                  </a:lnTo>
                  <a:lnTo>
                    <a:pt x="1838578" y="331215"/>
                  </a:lnTo>
                  <a:lnTo>
                    <a:pt x="1831721" y="330962"/>
                  </a:lnTo>
                  <a:lnTo>
                    <a:pt x="1826387" y="330326"/>
                  </a:lnTo>
                  <a:lnTo>
                    <a:pt x="1821052" y="329819"/>
                  </a:lnTo>
                  <a:lnTo>
                    <a:pt x="1816735" y="328929"/>
                  </a:lnTo>
                  <a:lnTo>
                    <a:pt x="1813432" y="327787"/>
                  </a:lnTo>
                  <a:lnTo>
                    <a:pt x="1810257" y="326771"/>
                  </a:lnTo>
                  <a:lnTo>
                    <a:pt x="1807972" y="325374"/>
                  </a:lnTo>
                  <a:lnTo>
                    <a:pt x="1806575" y="323596"/>
                  </a:lnTo>
                  <a:lnTo>
                    <a:pt x="1805304" y="321945"/>
                  </a:lnTo>
                  <a:lnTo>
                    <a:pt x="1804543" y="320039"/>
                  </a:lnTo>
                  <a:lnTo>
                    <a:pt x="1804543" y="317753"/>
                  </a:lnTo>
                  <a:lnTo>
                    <a:pt x="1804543" y="19812"/>
                  </a:lnTo>
                  <a:lnTo>
                    <a:pt x="1804543" y="17525"/>
                  </a:lnTo>
                  <a:lnTo>
                    <a:pt x="1805304" y="15621"/>
                  </a:lnTo>
                  <a:lnTo>
                    <a:pt x="1838578" y="5714"/>
                  </a:lnTo>
                  <a:lnTo>
                    <a:pt x="1846833" y="5714"/>
                  </a:lnTo>
                  <a:close/>
                </a:path>
                <a:path w="2610484" h="451485">
                  <a:moveTo>
                    <a:pt x="2451862" y="1397"/>
                  </a:moveTo>
                  <a:lnTo>
                    <a:pt x="2495423" y="5714"/>
                  </a:lnTo>
                  <a:lnTo>
                    <a:pt x="2502789" y="7747"/>
                  </a:lnTo>
                  <a:lnTo>
                    <a:pt x="2597530" y="7747"/>
                  </a:lnTo>
                  <a:lnTo>
                    <a:pt x="2601341" y="7747"/>
                  </a:lnTo>
                  <a:lnTo>
                    <a:pt x="2604389" y="10160"/>
                  </a:lnTo>
                  <a:lnTo>
                    <a:pt x="2606802" y="15112"/>
                  </a:lnTo>
                  <a:lnTo>
                    <a:pt x="2609088" y="19938"/>
                  </a:lnTo>
                  <a:lnTo>
                    <a:pt x="2610230" y="28194"/>
                  </a:lnTo>
                  <a:lnTo>
                    <a:pt x="2610230" y="39877"/>
                  </a:lnTo>
                  <a:lnTo>
                    <a:pt x="2610230" y="50546"/>
                  </a:lnTo>
                  <a:lnTo>
                    <a:pt x="2609088" y="58547"/>
                  </a:lnTo>
                  <a:lnTo>
                    <a:pt x="2606548" y="63626"/>
                  </a:lnTo>
                  <a:lnTo>
                    <a:pt x="2604135" y="68834"/>
                  </a:lnTo>
                  <a:lnTo>
                    <a:pt x="2601087" y="71374"/>
                  </a:lnTo>
                  <a:lnTo>
                    <a:pt x="2597530" y="71374"/>
                  </a:lnTo>
                  <a:lnTo>
                    <a:pt x="2562352" y="71374"/>
                  </a:lnTo>
                  <a:lnTo>
                    <a:pt x="2567304" y="76708"/>
                  </a:lnTo>
                  <a:lnTo>
                    <a:pt x="2570861" y="82803"/>
                  </a:lnTo>
                  <a:lnTo>
                    <a:pt x="2572893" y="89535"/>
                  </a:lnTo>
                  <a:lnTo>
                    <a:pt x="2575052" y="96392"/>
                  </a:lnTo>
                  <a:lnTo>
                    <a:pt x="2576068" y="103504"/>
                  </a:lnTo>
                  <a:lnTo>
                    <a:pt x="2576068" y="110871"/>
                  </a:lnTo>
                  <a:lnTo>
                    <a:pt x="2567431" y="157225"/>
                  </a:lnTo>
                  <a:lnTo>
                    <a:pt x="2542413" y="191388"/>
                  </a:lnTo>
                  <a:lnTo>
                    <a:pt x="2503297" y="212471"/>
                  </a:lnTo>
                  <a:lnTo>
                    <a:pt x="2452243" y="219710"/>
                  </a:lnTo>
                  <a:lnTo>
                    <a:pt x="2445099" y="219493"/>
                  </a:lnTo>
                  <a:lnTo>
                    <a:pt x="2404618" y="208025"/>
                  </a:lnTo>
                  <a:lnTo>
                    <a:pt x="2401951" y="210820"/>
                  </a:lnTo>
                  <a:lnTo>
                    <a:pt x="2399538" y="214375"/>
                  </a:lnTo>
                  <a:lnTo>
                    <a:pt x="2397505" y="218312"/>
                  </a:lnTo>
                  <a:lnTo>
                    <a:pt x="2395347" y="222376"/>
                  </a:lnTo>
                  <a:lnTo>
                    <a:pt x="2394330" y="226822"/>
                  </a:lnTo>
                  <a:lnTo>
                    <a:pt x="2394330" y="231775"/>
                  </a:lnTo>
                  <a:lnTo>
                    <a:pt x="2394330" y="238251"/>
                  </a:lnTo>
                  <a:lnTo>
                    <a:pt x="2499487" y="257175"/>
                  </a:lnTo>
                  <a:lnTo>
                    <a:pt x="2511821" y="257984"/>
                  </a:lnTo>
                  <a:lnTo>
                    <a:pt x="2554404" y="267793"/>
                  </a:lnTo>
                  <a:lnTo>
                    <a:pt x="2590276" y="294179"/>
                  </a:lnTo>
                  <a:lnTo>
                    <a:pt x="2605841" y="334811"/>
                  </a:lnTo>
                  <a:lnTo>
                    <a:pt x="2606294" y="344550"/>
                  </a:lnTo>
                  <a:lnTo>
                    <a:pt x="2605676" y="355455"/>
                  </a:lnTo>
                  <a:lnTo>
                    <a:pt x="2591059" y="395757"/>
                  </a:lnTo>
                  <a:lnTo>
                    <a:pt x="2557097" y="427099"/>
                  </a:lnTo>
                  <a:lnTo>
                    <a:pt x="2518664" y="442975"/>
                  </a:lnTo>
                  <a:lnTo>
                    <a:pt x="2469193" y="450834"/>
                  </a:lnTo>
                  <a:lnTo>
                    <a:pt x="2450211" y="451358"/>
                  </a:lnTo>
                  <a:lnTo>
                    <a:pt x="2431851" y="450996"/>
                  </a:lnTo>
                  <a:lnTo>
                    <a:pt x="2385060" y="445388"/>
                  </a:lnTo>
                  <a:lnTo>
                    <a:pt x="2340864" y="428625"/>
                  </a:lnTo>
                  <a:lnTo>
                    <a:pt x="2312290" y="395352"/>
                  </a:lnTo>
                  <a:lnTo>
                    <a:pt x="2307844" y="370332"/>
                  </a:lnTo>
                  <a:lnTo>
                    <a:pt x="2307844" y="362965"/>
                  </a:lnTo>
                  <a:lnTo>
                    <a:pt x="2308860" y="355980"/>
                  </a:lnTo>
                  <a:lnTo>
                    <a:pt x="2310765" y="349250"/>
                  </a:lnTo>
                  <a:lnTo>
                    <a:pt x="2312670" y="342519"/>
                  </a:lnTo>
                  <a:lnTo>
                    <a:pt x="2315464" y="336169"/>
                  </a:lnTo>
                  <a:lnTo>
                    <a:pt x="2319147" y="330073"/>
                  </a:lnTo>
                  <a:lnTo>
                    <a:pt x="2322829" y="323850"/>
                  </a:lnTo>
                  <a:lnTo>
                    <a:pt x="2327275" y="318008"/>
                  </a:lnTo>
                  <a:lnTo>
                    <a:pt x="2332736" y="312420"/>
                  </a:lnTo>
                  <a:lnTo>
                    <a:pt x="2338070" y="306832"/>
                  </a:lnTo>
                  <a:lnTo>
                    <a:pt x="2344166" y="301498"/>
                  </a:lnTo>
                  <a:lnTo>
                    <a:pt x="2351151" y="296417"/>
                  </a:lnTo>
                  <a:lnTo>
                    <a:pt x="2344336" y="292179"/>
                  </a:lnTo>
                  <a:lnTo>
                    <a:pt x="2321423" y="254174"/>
                  </a:lnTo>
                  <a:lnTo>
                    <a:pt x="2320925" y="246507"/>
                  </a:lnTo>
                  <a:lnTo>
                    <a:pt x="2321494" y="236835"/>
                  </a:lnTo>
                  <a:lnTo>
                    <a:pt x="2340356" y="195024"/>
                  </a:lnTo>
                  <a:lnTo>
                    <a:pt x="2353437" y="181228"/>
                  </a:lnTo>
                  <a:lnTo>
                    <a:pt x="2347892" y="175037"/>
                  </a:lnTo>
                  <a:lnTo>
                    <a:pt x="2329386" y="134635"/>
                  </a:lnTo>
                  <a:lnTo>
                    <a:pt x="2327655" y="112140"/>
                  </a:lnTo>
                  <a:lnTo>
                    <a:pt x="2328229" y="99446"/>
                  </a:lnTo>
                  <a:lnTo>
                    <a:pt x="2341951" y="55574"/>
                  </a:lnTo>
                  <a:lnTo>
                    <a:pt x="2371050" y="23963"/>
                  </a:lnTo>
                  <a:lnTo>
                    <a:pt x="2413339" y="5576"/>
                  </a:lnTo>
                  <a:lnTo>
                    <a:pt x="2438433" y="1853"/>
                  </a:lnTo>
                  <a:lnTo>
                    <a:pt x="2451862" y="1397"/>
                  </a:lnTo>
                  <a:close/>
                </a:path>
                <a:path w="2610484" h="451485">
                  <a:moveTo>
                    <a:pt x="2149602" y="0"/>
                  </a:moveTo>
                  <a:lnTo>
                    <a:pt x="2189910" y="5625"/>
                  </a:lnTo>
                  <a:lnTo>
                    <a:pt x="2227841" y="29196"/>
                  </a:lnTo>
                  <a:lnTo>
                    <a:pt x="2250053" y="66555"/>
                  </a:lnTo>
                  <a:lnTo>
                    <a:pt x="2258718" y="117657"/>
                  </a:lnTo>
                  <a:lnTo>
                    <a:pt x="2259076" y="133350"/>
                  </a:lnTo>
                  <a:lnTo>
                    <a:pt x="2259076" y="317753"/>
                  </a:lnTo>
                  <a:lnTo>
                    <a:pt x="2259076" y="320039"/>
                  </a:lnTo>
                  <a:lnTo>
                    <a:pt x="2258441" y="321945"/>
                  </a:lnTo>
                  <a:lnTo>
                    <a:pt x="2257044" y="323596"/>
                  </a:lnTo>
                  <a:lnTo>
                    <a:pt x="2255774" y="325374"/>
                  </a:lnTo>
                  <a:lnTo>
                    <a:pt x="2253488" y="326771"/>
                  </a:lnTo>
                  <a:lnTo>
                    <a:pt x="2250313" y="327787"/>
                  </a:lnTo>
                  <a:lnTo>
                    <a:pt x="2247265" y="328929"/>
                  </a:lnTo>
                  <a:lnTo>
                    <a:pt x="2242947" y="329819"/>
                  </a:lnTo>
                  <a:lnTo>
                    <a:pt x="2237486" y="330326"/>
                  </a:lnTo>
                  <a:lnTo>
                    <a:pt x="2232025" y="330962"/>
                  </a:lnTo>
                  <a:lnTo>
                    <a:pt x="2225294" y="331215"/>
                  </a:lnTo>
                  <a:lnTo>
                    <a:pt x="2217166" y="331215"/>
                  </a:lnTo>
                  <a:lnTo>
                    <a:pt x="2208911" y="331215"/>
                  </a:lnTo>
                  <a:lnTo>
                    <a:pt x="2202053" y="330962"/>
                  </a:lnTo>
                  <a:lnTo>
                    <a:pt x="2196592" y="330326"/>
                  </a:lnTo>
                  <a:lnTo>
                    <a:pt x="2191130" y="329819"/>
                  </a:lnTo>
                  <a:lnTo>
                    <a:pt x="2186813" y="328929"/>
                  </a:lnTo>
                  <a:lnTo>
                    <a:pt x="2183765" y="327787"/>
                  </a:lnTo>
                  <a:lnTo>
                    <a:pt x="2180590" y="326771"/>
                  </a:lnTo>
                  <a:lnTo>
                    <a:pt x="2178430" y="325374"/>
                  </a:lnTo>
                  <a:lnTo>
                    <a:pt x="2177033" y="323596"/>
                  </a:lnTo>
                  <a:lnTo>
                    <a:pt x="2175637" y="321945"/>
                  </a:lnTo>
                  <a:lnTo>
                    <a:pt x="2175002" y="320039"/>
                  </a:lnTo>
                  <a:lnTo>
                    <a:pt x="2175002" y="317753"/>
                  </a:lnTo>
                  <a:lnTo>
                    <a:pt x="2175002" y="147320"/>
                  </a:lnTo>
                  <a:lnTo>
                    <a:pt x="2169668" y="104901"/>
                  </a:lnTo>
                  <a:lnTo>
                    <a:pt x="2147062" y="78232"/>
                  </a:lnTo>
                  <a:lnTo>
                    <a:pt x="2140712" y="74929"/>
                  </a:lnTo>
                  <a:lnTo>
                    <a:pt x="2133219" y="73405"/>
                  </a:lnTo>
                  <a:lnTo>
                    <a:pt x="2124837" y="73405"/>
                  </a:lnTo>
                  <a:lnTo>
                    <a:pt x="2084040" y="91588"/>
                  </a:lnTo>
                  <a:lnTo>
                    <a:pt x="2058162" y="119252"/>
                  </a:lnTo>
                  <a:lnTo>
                    <a:pt x="2058162" y="317753"/>
                  </a:lnTo>
                  <a:lnTo>
                    <a:pt x="2058162" y="320039"/>
                  </a:lnTo>
                  <a:lnTo>
                    <a:pt x="2057527" y="321945"/>
                  </a:lnTo>
                  <a:lnTo>
                    <a:pt x="2056129" y="323596"/>
                  </a:lnTo>
                  <a:lnTo>
                    <a:pt x="2054860" y="325374"/>
                  </a:lnTo>
                  <a:lnTo>
                    <a:pt x="2052574" y="326771"/>
                  </a:lnTo>
                  <a:lnTo>
                    <a:pt x="2049272" y="327787"/>
                  </a:lnTo>
                  <a:lnTo>
                    <a:pt x="2046097" y="328929"/>
                  </a:lnTo>
                  <a:lnTo>
                    <a:pt x="2041778" y="329819"/>
                  </a:lnTo>
                  <a:lnTo>
                    <a:pt x="2036445" y="330326"/>
                  </a:lnTo>
                  <a:lnTo>
                    <a:pt x="2030983" y="330962"/>
                  </a:lnTo>
                  <a:lnTo>
                    <a:pt x="2024252" y="331215"/>
                  </a:lnTo>
                  <a:lnTo>
                    <a:pt x="2015998" y="331215"/>
                  </a:lnTo>
                  <a:lnTo>
                    <a:pt x="2007743" y="331215"/>
                  </a:lnTo>
                  <a:lnTo>
                    <a:pt x="2000885" y="330962"/>
                  </a:lnTo>
                  <a:lnTo>
                    <a:pt x="1995551" y="330326"/>
                  </a:lnTo>
                  <a:lnTo>
                    <a:pt x="1990217" y="329819"/>
                  </a:lnTo>
                  <a:lnTo>
                    <a:pt x="1985899" y="328929"/>
                  </a:lnTo>
                  <a:lnTo>
                    <a:pt x="1982597" y="327787"/>
                  </a:lnTo>
                  <a:lnTo>
                    <a:pt x="1979422" y="326771"/>
                  </a:lnTo>
                  <a:lnTo>
                    <a:pt x="1977136" y="325374"/>
                  </a:lnTo>
                  <a:lnTo>
                    <a:pt x="1975739" y="323596"/>
                  </a:lnTo>
                  <a:lnTo>
                    <a:pt x="1974469" y="321945"/>
                  </a:lnTo>
                  <a:lnTo>
                    <a:pt x="1973706" y="320039"/>
                  </a:lnTo>
                  <a:lnTo>
                    <a:pt x="1973706" y="317753"/>
                  </a:lnTo>
                  <a:lnTo>
                    <a:pt x="1973706" y="19050"/>
                  </a:lnTo>
                  <a:lnTo>
                    <a:pt x="1973706" y="16890"/>
                  </a:lnTo>
                  <a:lnTo>
                    <a:pt x="1974342" y="14859"/>
                  </a:lnTo>
                  <a:lnTo>
                    <a:pt x="1975485" y="13208"/>
                  </a:lnTo>
                  <a:lnTo>
                    <a:pt x="1976501" y="11557"/>
                  </a:lnTo>
                  <a:lnTo>
                    <a:pt x="1992629" y="6603"/>
                  </a:lnTo>
                  <a:lnTo>
                    <a:pt x="1997202" y="5969"/>
                  </a:lnTo>
                  <a:lnTo>
                    <a:pt x="2003044" y="5714"/>
                  </a:lnTo>
                  <a:lnTo>
                    <a:pt x="2009902" y="5714"/>
                  </a:lnTo>
                  <a:lnTo>
                    <a:pt x="2017014" y="5714"/>
                  </a:lnTo>
                  <a:lnTo>
                    <a:pt x="2022982" y="5969"/>
                  </a:lnTo>
                  <a:lnTo>
                    <a:pt x="2027681" y="6603"/>
                  </a:lnTo>
                  <a:lnTo>
                    <a:pt x="2032380" y="7112"/>
                  </a:lnTo>
                  <a:lnTo>
                    <a:pt x="2045716" y="16890"/>
                  </a:lnTo>
                  <a:lnTo>
                    <a:pt x="2045716" y="19050"/>
                  </a:lnTo>
                  <a:lnTo>
                    <a:pt x="2045716" y="53594"/>
                  </a:lnTo>
                  <a:lnTo>
                    <a:pt x="2083399" y="20964"/>
                  </a:lnTo>
                  <a:lnTo>
                    <a:pt x="2122344" y="3349"/>
                  </a:lnTo>
                  <a:lnTo>
                    <a:pt x="2135836" y="835"/>
                  </a:lnTo>
                  <a:lnTo>
                    <a:pt x="2149602" y="0"/>
                  </a:lnTo>
                  <a:close/>
                </a:path>
                <a:path w="2610484" h="451485">
                  <a:moveTo>
                    <a:pt x="1593596" y="0"/>
                  </a:moveTo>
                  <a:lnTo>
                    <a:pt x="1643727" y="6215"/>
                  </a:lnTo>
                  <a:lnTo>
                    <a:pt x="1681956" y="24256"/>
                  </a:lnTo>
                  <a:lnTo>
                    <a:pt x="1709420" y="51919"/>
                  </a:lnTo>
                  <a:lnTo>
                    <a:pt x="1726565" y="88137"/>
                  </a:lnTo>
                  <a:lnTo>
                    <a:pt x="1734065" y="130875"/>
                  </a:lnTo>
                  <a:lnTo>
                    <a:pt x="1734566" y="146303"/>
                  </a:lnTo>
                  <a:lnTo>
                    <a:pt x="1734566" y="159765"/>
                  </a:lnTo>
                  <a:lnTo>
                    <a:pt x="1734566" y="170052"/>
                  </a:lnTo>
                  <a:lnTo>
                    <a:pt x="1732279" y="177546"/>
                  </a:lnTo>
                  <a:lnTo>
                    <a:pt x="1727707" y="182499"/>
                  </a:lnTo>
                  <a:lnTo>
                    <a:pt x="1723136" y="187451"/>
                  </a:lnTo>
                  <a:lnTo>
                    <a:pt x="1716786" y="189864"/>
                  </a:lnTo>
                  <a:lnTo>
                    <a:pt x="1708785" y="189864"/>
                  </a:lnTo>
                  <a:lnTo>
                    <a:pt x="1526921" y="189864"/>
                  </a:lnTo>
                  <a:lnTo>
                    <a:pt x="1534092" y="232038"/>
                  </a:lnTo>
                  <a:lnTo>
                    <a:pt x="1563917" y="264400"/>
                  </a:lnTo>
                  <a:lnTo>
                    <a:pt x="1608708" y="273303"/>
                  </a:lnTo>
                  <a:lnTo>
                    <a:pt x="1619424" y="273093"/>
                  </a:lnTo>
                  <a:lnTo>
                    <a:pt x="1663096" y="266715"/>
                  </a:lnTo>
                  <a:lnTo>
                    <a:pt x="1702053" y="253873"/>
                  </a:lnTo>
                  <a:lnTo>
                    <a:pt x="1706499" y="252857"/>
                  </a:lnTo>
                  <a:lnTo>
                    <a:pt x="1709801" y="252857"/>
                  </a:lnTo>
                  <a:lnTo>
                    <a:pt x="1711832" y="252857"/>
                  </a:lnTo>
                  <a:lnTo>
                    <a:pt x="1713483" y="253237"/>
                  </a:lnTo>
                  <a:lnTo>
                    <a:pt x="1714880" y="254000"/>
                  </a:lnTo>
                  <a:lnTo>
                    <a:pt x="1716151" y="254762"/>
                  </a:lnTo>
                  <a:lnTo>
                    <a:pt x="1717294" y="256159"/>
                  </a:lnTo>
                  <a:lnTo>
                    <a:pt x="1718182" y="258190"/>
                  </a:lnTo>
                  <a:lnTo>
                    <a:pt x="1719072" y="260223"/>
                  </a:lnTo>
                  <a:lnTo>
                    <a:pt x="1719706" y="263016"/>
                  </a:lnTo>
                  <a:lnTo>
                    <a:pt x="1719961" y="266700"/>
                  </a:lnTo>
                  <a:lnTo>
                    <a:pt x="1720342" y="270383"/>
                  </a:lnTo>
                  <a:lnTo>
                    <a:pt x="1720469" y="275082"/>
                  </a:lnTo>
                  <a:lnTo>
                    <a:pt x="1720469" y="280670"/>
                  </a:lnTo>
                  <a:lnTo>
                    <a:pt x="1720469" y="285496"/>
                  </a:lnTo>
                  <a:lnTo>
                    <a:pt x="1720469" y="289687"/>
                  </a:lnTo>
                  <a:lnTo>
                    <a:pt x="1720215" y="293242"/>
                  </a:lnTo>
                  <a:lnTo>
                    <a:pt x="1713611" y="313054"/>
                  </a:lnTo>
                  <a:lnTo>
                    <a:pt x="1712214" y="314705"/>
                  </a:lnTo>
                  <a:lnTo>
                    <a:pt x="1669226" y="329187"/>
                  </a:lnTo>
                  <a:lnTo>
                    <a:pt x="1622393" y="336184"/>
                  </a:lnTo>
                  <a:lnTo>
                    <a:pt x="1600962" y="336930"/>
                  </a:lnTo>
                  <a:lnTo>
                    <a:pt x="1581671" y="336292"/>
                  </a:lnTo>
                  <a:lnTo>
                    <a:pt x="1531112" y="326898"/>
                  </a:lnTo>
                  <a:lnTo>
                    <a:pt x="1491767" y="305966"/>
                  </a:lnTo>
                  <a:lnTo>
                    <a:pt x="1463563" y="273256"/>
                  </a:lnTo>
                  <a:lnTo>
                    <a:pt x="1446768" y="228570"/>
                  </a:lnTo>
                  <a:lnTo>
                    <a:pt x="1441196" y="171830"/>
                  </a:lnTo>
                  <a:lnTo>
                    <a:pt x="1441858" y="152401"/>
                  </a:lnTo>
                  <a:lnTo>
                    <a:pt x="1451610" y="99949"/>
                  </a:lnTo>
                  <a:lnTo>
                    <a:pt x="1472469" y="57461"/>
                  </a:lnTo>
                  <a:lnTo>
                    <a:pt x="1503632" y="26082"/>
                  </a:lnTo>
                  <a:lnTo>
                    <a:pt x="1544411" y="6590"/>
                  </a:lnTo>
                  <a:lnTo>
                    <a:pt x="1576312" y="736"/>
                  </a:lnTo>
                  <a:lnTo>
                    <a:pt x="1593596" y="0"/>
                  </a:lnTo>
                  <a:close/>
                </a:path>
                <a:path w="2610484" h="451485">
                  <a:moveTo>
                    <a:pt x="727964" y="0"/>
                  </a:moveTo>
                  <a:lnTo>
                    <a:pt x="778095" y="6215"/>
                  </a:lnTo>
                  <a:lnTo>
                    <a:pt x="816324" y="24256"/>
                  </a:lnTo>
                  <a:lnTo>
                    <a:pt x="843788" y="51919"/>
                  </a:lnTo>
                  <a:lnTo>
                    <a:pt x="860932" y="88137"/>
                  </a:lnTo>
                  <a:lnTo>
                    <a:pt x="868433" y="130875"/>
                  </a:lnTo>
                  <a:lnTo>
                    <a:pt x="868933" y="146303"/>
                  </a:lnTo>
                  <a:lnTo>
                    <a:pt x="868933" y="159765"/>
                  </a:lnTo>
                  <a:lnTo>
                    <a:pt x="868933" y="170052"/>
                  </a:lnTo>
                  <a:lnTo>
                    <a:pt x="866648" y="177546"/>
                  </a:lnTo>
                  <a:lnTo>
                    <a:pt x="862076" y="182499"/>
                  </a:lnTo>
                  <a:lnTo>
                    <a:pt x="857503" y="187451"/>
                  </a:lnTo>
                  <a:lnTo>
                    <a:pt x="851153" y="189864"/>
                  </a:lnTo>
                  <a:lnTo>
                    <a:pt x="843152" y="189864"/>
                  </a:lnTo>
                  <a:lnTo>
                    <a:pt x="661289" y="189864"/>
                  </a:lnTo>
                  <a:lnTo>
                    <a:pt x="668460" y="232038"/>
                  </a:lnTo>
                  <a:lnTo>
                    <a:pt x="698285" y="264400"/>
                  </a:lnTo>
                  <a:lnTo>
                    <a:pt x="743076" y="273303"/>
                  </a:lnTo>
                  <a:lnTo>
                    <a:pt x="753792" y="273093"/>
                  </a:lnTo>
                  <a:lnTo>
                    <a:pt x="797464" y="266715"/>
                  </a:lnTo>
                  <a:lnTo>
                    <a:pt x="836422" y="253873"/>
                  </a:lnTo>
                  <a:lnTo>
                    <a:pt x="840867" y="252857"/>
                  </a:lnTo>
                  <a:lnTo>
                    <a:pt x="844169" y="252857"/>
                  </a:lnTo>
                  <a:lnTo>
                    <a:pt x="846201" y="252857"/>
                  </a:lnTo>
                  <a:lnTo>
                    <a:pt x="847851" y="253237"/>
                  </a:lnTo>
                  <a:lnTo>
                    <a:pt x="849249" y="254000"/>
                  </a:lnTo>
                  <a:lnTo>
                    <a:pt x="850519" y="254762"/>
                  </a:lnTo>
                  <a:lnTo>
                    <a:pt x="851662" y="256159"/>
                  </a:lnTo>
                  <a:lnTo>
                    <a:pt x="852551" y="258190"/>
                  </a:lnTo>
                  <a:lnTo>
                    <a:pt x="853440" y="260223"/>
                  </a:lnTo>
                  <a:lnTo>
                    <a:pt x="854075" y="263016"/>
                  </a:lnTo>
                  <a:lnTo>
                    <a:pt x="854328" y="266700"/>
                  </a:lnTo>
                  <a:lnTo>
                    <a:pt x="854710" y="270383"/>
                  </a:lnTo>
                  <a:lnTo>
                    <a:pt x="854837" y="275082"/>
                  </a:lnTo>
                  <a:lnTo>
                    <a:pt x="854837" y="280670"/>
                  </a:lnTo>
                  <a:lnTo>
                    <a:pt x="854837" y="285496"/>
                  </a:lnTo>
                  <a:lnTo>
                    <a:pt x="854837" y="289687"/>
                  </a:lnTo>
                  <a:lnTo>
                    <a:pt x="854582" y="293242"/>
                  </a:lnTo>
                  <a:lnTo>
                    <a:pt x="847978" y="313054"/>
                  </a:lnTo>
                  <a:lnTo>
                    <a:pt x="846581" y="314705"/>
                  </a:lnTo>
                  <a:lnTo>
                    <a:pt x="803594" y="329187"/>
                  </a:lnTo>
                  <a:lnTo>
                    <a:pt x="756761" y="336184"/>
                  </a:lnTo>
                  <a:lnTo>
                    <a:pt x="735329" y="336930"/>
                  </a:lnTo>
                  <a:lnTo>
                    <a:pt x="716039" y="336292"/>
                  </a:lnTo>
                  <a:lnTo>
                    <a:pt x="665479" y="326898"/>
                  </a:lnTo>
                  <a:lnTo>
                    <a:pt x="626135" y="305966"/>
                  </a:lnTo>
                  <a:lnTo>
                    <a:pt x="597931" y="273256"/>
                  </a:lnTo>
                  <a:lnTo>
                    <a:pt x="581136" y="228570"/>
                  </a:lnTo>
                  <a:lnTo>
                    <a:pt x="575563" y="171830"/>
                  </a:lnTo>
                  <a:lnTo>
                    <a:pt x="576226" y="152401"/>
                  </a:lnTo>
                  <a:lnTo>
                    <a:pt x="585977" y="99949"/>
                  </a:lnTo>
                  <a:lnTo>
                    <a:pt x="606837" y="57461"/>
                  </a:lnTo>
                  <a:lnTo>
                    <a:pt x="638000" y="26082"/>
                  </a:lnTo>
                  <a:lnTo>
                    <a:pt x="678779" y="6590"/>
                  </a:lnTo>
                  <a:lnTo>
                    <a:pt x="710680" y="736"/>
                  </a:lnTo>
                  <a:lnTo>
                    <a:pt x="727964" y="0"/>
                  </a:lnTo>
                  <a:close/>
                </a:path>
                <a:path w="2610484" h="451485">
                  <a:moveTo>
                    <a:pt x="508126" y="0"/>
                  </a:moveTo>
                  <a:lnTo>
                    <a:pt x="511048" y="0"/>
                  </a:lnTo>
                  <a:lnTo>
                    <a:pt x="514223" y="126"/>
                  </a:lnTo>
                  <a:lnTo>
                    <a:pt x="517525" y="508"/>
                  </a:lnTo>
                  <a:lnTo>
                    <a:pt x="520826" y="888"/>
                  </a:lnTo>
                  <a:lnTo>
                    <a:pt x="524383" y="1397"/>
                  </a:lnTo>
                  <a:lnTo>
                    <a:pt x="527938" y="2159"/>
                  </a:lnTo>
                  <a:lnTo>
                    <a:pt x="531495" y="2921"/>
                  </a:lnTo>
                  <a:lnTo>
                    <a:pt x="534670" y="3810"/>
                  </a:lnTo>
                  <a:lnTo>
                    <a:pt x="537337" y="4825"/>
                  </a:lnTo>
                  <a:lnTo>
                    <a:pt x="540004" y="5841"/>
                  </a:lnTo>
                  <a:lnTo>
                    <a:pt x="548639" y="38862"/>
                  </a:lnTo>
                  <a:lnTo>
                    <a:pt x="548639" y="46862"/>
                  </a:lnTo>
                  <a:lnTo>
                    <a:pt x="548639" y="54990"/>
                  </a:lnTo>
                  <a:lnTo>
                    <a:pt x="548513" y="61467"/>
                  </a:lnTo>
                  <a:lnTo>
                    <a:pt x="548005" y="66675"/>
                  </a:lnTo>
                  <a:lnTo>
                    <a:pt x="547624" y="71754"/>
                  </a:lnTo>
                  <a:lnTo>
                    <a:pt x="546862" y="75819"/>
                  </a:lnTo>
                  <a:lnTo>
                    <a:pt x="545973" y="78739"/>
                  </a:lnTo>
                  <a:lnTo>
                    <a:pt x="545084" y="81661"/>
                  </a:lnTo>
                  <a:lnTo>
                    <a:pt x="543941" y="83565"/>
                  </a:lnTo>
                  <a:lnTo>
                    <a:pt x="542544" y="84709"/>
                  </a:lnTo>
                  <a:lnTo>
                    <a:pt x="541020" y="85851"/>
                  </a:lnTo>
                  <a:lnTo>
                    <a:pt x="539242" y="86360"/>
                  </a:lnTo>
                  <a:lnTo>
                    <a:pt x="536956" y="86360"/>
                  </a:lnTo>
                  <a:lnTo>
                    <a:pt x="535177" y="86360"/>
                  </a:lnTo>
                  <a:lnTo>
                    <a:pt x="533146" y="85978"/>
                  </a:lnTo>
                  <a:lnTo>
                    <a:pt x="530987" y="85216"/>
                  </a:lnTo>
                  <a:lnTo>
                    <a:pt x="528701" y="84454"/>
                  </a:lnTo>
                  <a:lnTo>
                    <a:pt x="514223" y="80263"/>
                  </a:lnTo>
                  <a:lnTo>
                    <a:pt x="510794" y="79375"/>
                  </a:lnTo>
                  <a:lnTo>
                    <a:pt x="507111" y="78994"/>
                  </a:lnTo>
                  <a:lnTo>
                    <a:pt x="503174" y="78994"/>
                  </a:lnTo>
                  <a:lnTo>
                    <a:pt x="498475" y="78994"/>
                  </a:lnTo>
                  <a:lnTo>
                    <a:pt x="474472" y="90804"/>
                  </a:lnTo>
                  <a:lnTo>
                    <a:pt x="469519" y="94741"/>
                  </a:lnTo>
                  <a:lnTo>
                    <a:pt x="441198" y="131572"/>
                  </a:lnTo>
                  <a:lnTo>
                    <a:pt x="441198" y="317753"/>
                  </a:lnTo>
                  <a:lnTo>
                    <a:pt x="441198" y="320039"/>
                  </a:lnTo>
                  <a:lnTo>
                    <a:pt x="440563" y="321945"/>
                  </a:lnTo>
                  <a:lnTo>
                    <a:pt x="439166" y="323596"/>
                  </a:lnTo>
                  <a:lnTo>
                    <a:pt x="437896" y="325374"/>
                  </a:lnTo>
                  <a:lnTo>
                    <a:pt x="435610" y="326771"/>
                  </a:lnTo>
                  <a:lnTo>
                    <a:pt x="432308" y="327787"/>
                  </a:lnTo>
                  <a:lnTo>
                    <a:pt x="429133" y="328929"/>
                  </a:lnTo>
                  <a:lnTo>
                    <a:pt x="424814" y="329819"/>
                  </a:lnTo>
                  <a:lnTo>
                    <a:pt x="419481" y="330326"/>
                  </a:lnTo>
                  <a:lnTo>
                    <a:pt x="414020" y="330962"/>
                  </a:lnTo>
                  <a:lnTo>
                    <a:pt x="407288" y="331215"/>
                  </a:lnTo>
                  <a:lnTo>
                    <a:pt x="399034" y="331215"/>
                  </a:lnTo>
                  <a:lnTo>
                    <a:pt x="390779" y="331215"/>
                  </a:lnTo>
                  <a:lnTo>
                    <a:pt x="383921" y="330962"/>
                  </a:lnTo>
                  <a:lnTo>
                    <a:pt x="378587" y="330326"/>
                  </a:lnTo>
                  <a:lnTo>
                    <a:pt x="373252" y="329819"/>
                  </a:lnTo>
                  <a:lnTo>
                    <a:pt x="368935" y="328929"/>
                  </a:lnTo>
                  <a:lnTo>
                    <a:pt x="365633" y="327787"/>
                  </a:lnTo>
                  <a:lnTo>
                    <a:pt x="362458" y="326771"/>
                  </a:lnTo>
                  <a:lnTo>
                    <a:pt x="360172" y="325374"/>
                  </a:lnTo>
                  <a:lnTo>
                    <a:pt x="358775" y="323596"/>
                  </a:lnTo>
                  <a:lnTo>
                    <a:pt x="357505" y="321945"/>
                  </a:lnTo>
                  <a:lnTo>
                    <a:pt x="356743" y="320039"/>
                  </a:lnTo>
                  <a:lnTo>
                    <a:pt x="356743" y="317753"/>
                  </a:lnTo>
                  <a:lnTo>
                    <a:pt x="356743" y="19050"/>
                  </a:lnTo>
                  <a:lnTo>
                    <a:pt x="356743" y="16890"/>
                  </a:lnTo>
                  <a:lnTo>
                    <a:pt x="357377" y="14859"/>
                  </a:lnTo>
                  <a:lnTo>
                    <a:pt x="358521" y="13208"/>
                  </a:lnTo>
                  <a:lnTo>
                    <a:pt x="359537" y="11557"/>
                  </a:lnTo>
                  <a:lnTo>
                    <a:pt x="375666" y="6603"/>
                  </a:lnTo>
                  <a:lnTo>
                    <a:pt x="380238" y="5969"/>
                  </a:lnTo>
                  <a:lnTo>
                    <a:pt x="386080" y="5714"/>
                  </a:lnTo>
                  <a:lnTo>
                    <a:pt x="392938" y="5714"/>
                  </a:lnTo>
                  <a:lnTo>
                    <a:pt x="400050" y="5714"/>
                  </a:lnTo>
                  <a:lnTo>
                    <a:pt x="406019" y="5969"/>
                  </a:lnTo>
                  <a:lnTo>
                    <a:pt x="410718" y="6603"/>
                  </a:lnTo>
                  <a:lnTo>
                    <a:pt x="415417" y="7112"/>
                  </a:lnTo>
                  <a:lnTo>
                    <a:pt x="427100" y="13208"/>
                  </a:lnTo>
                  <a:lnTo>
                    <a:pt x="428244" y="14859"/>
                  </a:lnTo>
                  <a:lnTo>
                    <a:pt x="428751" y="16890"/>
                  </a:lnTo>
                  <a:lnTo>
                    <a:pt x="428751" y="19050"/>
                  </a:lnTo>
                  <a:lnTo>
                    <a:pt x="428751" y="56261"/>
                  </a:lnTo>
                  <a:lnTo>
                    <a:pt x="456017" y="23485"/>
                  </a:lnTo>
                  <a:lnTo>
                    <a:pt x="489458" y="2539"/>
                  </a:lnTo>
                  <a:lnTo>
                    <a:pt x="495681" y="888"/>
                  </a:lnTo>
                  <a:lnTo>
                    <a:pt x="501904" y="0"/>
                  </a:lnTo>
                  <a:lnTo>
                    <a:pt x="508126" y="0"/>
                  </a:lnTo>
                  <a:close/>
                </a:path>
                <a:path w="2610484" h="451485">
                  <a:moveTo>
                    <a:pt x="141097" y="0"/>
                  </a:moveTo>
                  <a:lnTo>
                    <a:pt x="188049" y="3857"/>
                  </a:lnTo>
                  <a:lnTo>
                    <a:pt x="233564" y="21324"/>
                  </a:lnTo>
                  <a:lnTo>
                    <a:pt x="261369" y="53925"/>
                  </a:lnTo>
                  <a:lnTo>
                    <a:pt x="272468" y="103022"/>
                  </a:lnTo>
                  <a:lnTo>
                    <a:pt x="272923" y="117855"/>
                  </a:lnTo>
                  <a:lnTo>
                    <a:pt x="272923" y="318770"/>
                  </a:lnTo>
                  <a:lnTo>
                    <a:pt x="272923" y="321945"/>
                  </a:lnTo>
                  <a:lnTo>
                    <a:pt x="271907" y="324358"/>
                  </a:lnTo>
                  <a:lnTo>
                    <a:pt x="269621" y="326136"/>
                  </a:lnTo>
                  <a:lnTo>
                    <a:pt x="267335" y="327913"/>
                  </a:lnTo>
                  <a:lnTo>
                    <a:pt x="263906" y="329184"/>
                  </a:lnTo>
                  <a:lnTo>
                    <a:pt x="259080" y="330073"/>
                  </a:lnTo>
                  <a:lnTo>
                    <a:pt x="254254" y="330835"/>
                  </a:lnTo>
                  <a:lnTo>
                    <a:pt x="247142" y="331215"/>
                  </a:lnTo>
                  <a:lnTo>
                    <a:pt x="237871" y="331215"/>
                  </a:lnTo>
                  <a:lnTo>
                    <a:pt x="227711" y="331215"/>
                  </a:lnTo>
                  <a:lnTo>
                    <a:pt x="206121" y="326136"/>
                  </a:lnTo>
                  <a:lnTo>
                    <a:pt x="204216" y="324358"/>
                  </a:lnTo>
                  <a:lnTo>
                    <a:pt x="203326" y="321945"/>
                  </a:lnTo>
                  <a:lnTo>
                    <a:pt x="203326" y="318770"/>
                  </a:lnTo>
                  <a:lnTo>
                    <a:pt x="203326" y="295021"/>
                  </a:lnTo>
                  <a:lnTo>
                    <a:pt x="172769" y="319809"/>
                  </a:lnTo>
                  <a:lnTo>
                    <a:pt x="136398" y="334168"/>
                  </a:lnTo>
                  <a:lnTo>
                    <a:pt x="108838" y="336930"/>
                  </a:lnTo>
                  <a:lnTo>
                    <a:pt x="97244" y="336530"/>
                  </a:lnTo>
                  <a:lnTo>
                    <a:pt x="55558" y="327205"/>
                  </a:lnTo>
                  <a:lnTo>
                    <a:pt x="23826" y="305817"/>
                  </a:lnTo>
                  <a:lnTo>
                    <a:pt x="4607" y="272530"/>
                  </a:lnTo>
                  <a:lnTo>
                    <a:pt x="0" y="239775"/>
                  </a:lnTo>
                  <a:lnTo>
                    <a:pt x="642" y="227155"/>
                  </a:lnTo>
                  <a:lnTo>
                    <a:pt x="15978" y="185223"/>
                  </a:lnTo>
                  <a:lnTo>
                    <a:pt x="51484" y="156698"/>
                  </a:lnTo>
                  <a:lnTo>
                    <a:pt x="91186" y="144017"/>
                  </a:lnTo>
                  <a:lnTo>
                    <a:pt x="141853" y="138303"/>
                  </a:lnTo>
                  <a:lnTo>
                    <a:pt x="161162" y="137922"/>
                  </a:lnTo>
                  <a:lnTo>
                    <a:pt x="190246" y="137922"/>
                  </a:lnTo>
                  <a:lnTo>
                    <a:pt x="190246" y="119887"/>
                  </a:lnTo>
                  <a:lnTo>
                    <a:pt x="190246" y="110489"/>
                  </a:lnTo>
                  <a:lnTo>
                    <a:pt x="189357" y="102362"/>
                  </a:lnTo>
                  <a:lnTo>
                    <a:pt x="167894" y="69596"/>
                  </a:lnTo>
                  <a:lnTo>
                    <a:pt x="133731" y="64008"/>
                  </a:lnTo>
                  <a:lnTo>
                    <a:pt x="123444" y="64295"/>
                  </a:lnTo>
                  <a:lnTo>
                    <a:pt x="80390" y="73564"/>
                  </a:lnTo>
                  <a:lnTo>
                    <a:pt x="45466" y="89408"/>
                  </a:lnTo>
                  <a:lnTo>
                    <a:pt x="39750" y="92583"/>
                  </a:lnTo>
                  <a:lnTo>
                    <a:pt x="35051" y="94107"/>
                  </a:lnTo>
                  <a:lnTo>
                    <a:pt x="31496" y="94107"/>
                  </a:lnTo>
                  <a:lnTo>
                    <a:pt x="29083" y="94107"/>
                  </a:lnTo>
                  <a:lnTo>
                    <a:pt x="20320" y="85089"/>
                  </a:lnTo>
                  <a:lnTo>
                    <a:pt x="19050" y="82169"/>
                  </a:lnTo>
                  <a:lnTo>
                    <a:pt x="18161" y="78612"/>
                  </a:lnTo>
                  <a:lnTo>
                    <a:pt x="17525" y="74295"/>
                  </a:lnTo>
                  <a:lnTo>
                    <a:pt x="16763" y="70103"/>
                  </a:lnTo>
                  <a:lnTo>
                    <a:pt x="16510" y="65404"/>
                  </a:lnTo>
                  <a:lnTo>
                    <a:pt x="16510" y="60325"/>
                  </a:lnTo>
                  <a:lnTo>
                    <a:pt x="16510" y="53339"/>
                  </a:lnTo>
                  <a:lnTo>
                    <a:pt x="17018" y="47878"/>
                  </a:lnTo>
                  <a:lnTo>
                    <a:pt x="18161" y="43941"/>
                  </a:lnTo>
                  <a:lnTo>
                    <a:pt x="19304" y="39877"/>
                  </a:lnTo>
                  <a:lnTo>
                    <a:pt x="21336" y="36195"/>
                  </a:lnTo>
                  <a:lnTo>
                    <a:pt x="24511" y="33020"/>
                  </a:lnTo>
                  <a:lnTo>
                    <a:pt x="27686" y="29717"/>
                  </a:lnTo>
                  <a:lnTo>
                    <a:pt x="68325" y="11429"/>
                  </a:lnTo>
                  <a:lnTo>
                    <a:pt x="112075" y="1768"/>
                  </a:lnTo>
                  <a:lnTo>
                    <a:pt x="131264" y="192"/>
                  </a:lnTo>
                  <a:lnTo>
                    <a:pt x="141097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5686" y="1507363"/>
              <a:ext cx="107822" cy="990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54138" y="1501394"/>
              <a:ext cx="300990" cy="474345"/>
            </a:xfrm>
            <a:custGeom>
              <a:avLst/>
              <a:gdLst/>
              <a:ahLst/>
              <a:cxnLst/>
              <a:rect l="l" t="t" r="r" b="b"/>
              <a:pathLst>
                <a:path w="300990" h="474344">
                  <a:moveTo>
                    <a:pt x="42290" y="0"/>
                  </a:moveTo>
                  <a:lnTo>
                    <a:pt x="50545" y="0"/>
                  </a:lnTo>
                  <a:lnTo>
                    <a:pt x="57276" y="253"/>
                  </a:lnTo>
                  <a:lnTo>
                    <a:pt x="62737" y="1015"/>
                  </a:lnTo>
                  <a:lnTo>
                    <a:pt x="68071" y="1650"/>
                  </a:lnTo>
                  <a:lnTo>
                    <a:pt x="72389" y="2539"/>
                  </a:lnTo>
                  <a:lnTo>
                    <a:pt x="75564" y="3809"/>
                  </a:lnTo>
                  <a:lnTo>
                    <a:pt x="78866" y="5079"/>
                  </a:lnTo>
                  <a:lnTo>
                    <a:pt x="81152" y="6603"/>
                  </a:lnTo>
                  <a:lnTo>
                    <a:pt x="82422" y="8381"/>
                  </a:lnTo>
                  <a:lnTo>
                    <a:pt x="83819" y="10159"/>
                  </a:lnTo>
                  <a:lnTo>
                    <a:pt x="84454" y="12064"/>
                  </a:lnTo>
                  <a:lnTo>
                    <a:pt x="84454" y="14350"/>
                  </a:lnTo>
                  <a:lnTo>
                    <a:pt x="84454" y="179450"/>
                  </a:lnTo>
                  <a:lnTo>
                    <a:pt x="118618" y="152701"/>
                  </a:lnTo>
                  <a:lnTo>
                    <a:pt x="159510" y="138245"/>
                  </a:lnTo>
                  <a:lnTo>
                    <a:pt x="178815" y="136905"/>
                  </a:lnTo>
                  <a:lnTo>
                    <a:pt x="194821" y="137737"/>
                  </a:lnTo>
                  <a:lnTo>
                    <a:pt x="235076" y="150113"/>
                  </a:lnTo>
                  <a:lnTo>
                    <a:pt x="265009" y="175152"/>
                  </a:lnTo>
                  <a:lnTo>
                    <a:pt x="285416" y="210121"/>
                  </a:lnTo>
                  <a:lnTo>
                    <a:pt x="297039" y="253418"/>
                  </a:lnTo>
                  <a:lnTo>
                    <a:pt x="300735" y="301370"/>
                  </a:lnTo>
                  <a:lnTo>
                    <a:pt x="300190" y="320778"/>
                  </a:lnTo>
                  <a:lnTo>
                    <a:pt x="292100" y="372998"/>
                  </a:lnTo>
                  <a:lnTo>
                    <a:pt x="274669" y="415415"/>
                  </a:lnTo>
                  <a:lnTo>
                    <a:pt x="248665" y="447071"/>
                  </a:lnTo>
                  <a:lnTo>
                    <a:pt x="214235" y="467032"/>
                  </a:lnTo>
                  <a:lnTo>
                    <a:pt x="172211" y="473836"/>
                  </a:lnTo>
                  <a:lnTo>
                    <a:pt x="164806" y="473648"/>
                  </a:lnTo>
                  <a:lnTo>
                    <a:pt x="125122" y="464700"/>
                  </a:lnTo>
                  <a:lnTo>
                    <a:pt x="89868" y="440545"/>
                  </a:lnTo>
                  <a:lnTo>
                    <a:pt x="72008" y="422275"/>
                  </a:lnTo>
                  <a:lnTo>
                    <a:pt x="72008" y="454659"/>
                  </a:lnTo>
                  <a:lnTo>
                    <a:pt x="72008" y="457200"/>
                  </a:lnTo>
                  <a:lnTo>
                    <a:pt x="71500" y="459231"/>
                  </a:lnTo>
                  <a:lnTo>
                    <a:pt x="70230" y="460882"/>
                  </a:lnTo>
                  <a:lnTo>
                    <a:pt x="68960" y="462533"/>
                  </a:lnTo>
                  <a:lnTo>
                    <a:pt x="66928" y="463930"/>
                  </a:lnTo>
                  <a:lnTo>
                    <a:pt x="64134" y="465073"/>
                  </a:lnTo>
                  <a:lnTo>
                    <a:pt x="61340" y="466216"/>
                  </a:lnTo>
                  <a:lnTo>
                    <a:pt x="57657" y="466978"/>
                  </a:lnTo>
                  <a:lnTo>
                    <a:pt x="52958" y="467486"/>
                  </a:lnTo>
                  <a:lnTo>
                    <a:pt x="48259" y="467867"/>
                  </a:lnTo>
                  <a:lnTo>
                    <a:pt x="42544" y="468121"/>
                  </a:lnTo>
                  <a:lnTo>
                    <a:pt x="35940" y="468121"/>
                  </a:lnTo>
                  <a:lnTo>
                    <a:pt x="28955" y="468121"/>
                  </a:lnTo>
                  <a:lnTo>
                    <a:pt x="7619" y="465073"/>
                  </a:lnTo>
                  <a:lnTo>
                    <a:pt x="4825" y="463930"/>
                  </a:lnTo>
                  <a:lnTo>
                    <a:pt x="2793" y="462533"/>
                  </a:lnTo>
                  <a:lnTo>
                    <a:pt x="1777" y="460882"/>
                  </a:lnTo>
                  <a:lnTo>
                    <a:pt x="634" y="459231"/>
                  </a:lnTo>
                  <a:lnTo>
                    <a:pt x="0" y="457200"/>
                  </a:lnTo>
                  <a:lnTo>
                    <a:pt x="0" y="454659"/>
                  </a:lnTo>
                  <a:lnTo>
                    <a:pt x="0" y="14350"/>
                  </a:lnTo>
                  <a:lnTo>
                    <a:pt x="0" y="12064"/>
                  </a:lnTo>
                  <a:lnTo>
                    <a:pt x="761" y="10159"/>
                  </a:lnTo>
                  <a:lnTo>
                    <a:pt x="21843" y="1015"/>
                  </a:lnTo>
                  <a:lnTo>
                    <a:pt x="27177" y="253"/>
                  </a:lnTo>
                  <a:lnTo>
                    <a:pt x="34035" y="0"/>
                  </a:lnTo>
                  <a:lnTo>
                    <a:pt x="42290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019419" y="2320035"/>
            <a:ext cx="2268855" cy="483870"/>
            <a:chOff x="6019419" y="2320035"/>
            <a:chExt cx="2268855" cy="483870"/>
          </a:xfrm>
        </p:grpSpPr>
        <p:sp>
          <p:nvSpPr>
            <p:cNvPr id="27" name="object 27"/>
            <p:cNvSpPr/>
            <p:nvPr/>
          </p:nvSpPr>
          <p:spPr>
            <a:xfrm>
              <a:off x="6024753" y="2325369"/>
              <a:ext cx="2258187" cy="4728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62976" y="2527299"/>
              <a:ext cx="141604" cy="2048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89624" y="2522600"/>
              <a:ext cx="157352" cy="21361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16647" y="2515488"/>
              <a:ext cx="136651" cy="867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24753" y="2325369"/>
              <a:ext cx="2258695" cy="473075"/>
            </a:xfrm>
            <a:custGeom>
              <a:avLst/>
              <a:gdLst/>
              <a:ahLst/>
              <a:cxnLst/>
              <a:rect l="l" t="t" r="r" b="b"/>
              <a:pathLst>
                <a:path w="2258695" h="473075">
                  <a:moveTo>
                    <a:pt x="710565" y="141604"/>
                  </a:moveTo>
                  <a:lnTo>
                    <a:pt x="718820" y="141604"/>
                  </a:lnTo>
                  <a:lnTo>
                    <a:pt x="725677" y="141858"/>
                  </a:lnTo>
                  <a:lnTo>
                    <a:pt x="731012" y="142493"/>
                  </a:lnTo>
                  <a:lnTo>
                    <a:pt x="736346" y="143001"/>
                  </a:lnTo>
                  <a:lnTo>
                    <a:pt x="750697" y="149097"/>
                  </a:lnTo>
                  <a:lnTo>
                    <a:pt x="752094" y="150749"/>
                  </a:lnTo>
                  <a:lnTo>
                    <a:pt x="752728" y="152780"/>
                  </a:lnTo>
                  <a:lnTo>
                    <a:pt x="752728" y="154939"/>
                  </a:lnTo>
                  <a:lnTo>
                    <a:pt x="752728" y="323722"/>
                  </a:lnTo>
                  <a:lnTo>
                    <a:pt x="757808" y="367791"/>
                  </a:lnTo>
                  <a:lnTo>
                    <a:pt x="787019" y="397763"/>
                  </a:lnTo>
                  <a:lnTo>
                    <a:pt x="794512" y="399414"/>
                  </a:lnTo>
                  <a:lnTo>
                    <a:pt x="803021" y="399414"/>
                  </a:lnTo>
                  <a:lnTo>
                    <a:pt x="843518" y="381178"/>
                  </a:lnTo>
                  <a:lnTo>
                    <a:pt x="869950" y="353567"/>
                  </a:lnTo>
                  <a:lnTo>
                    <a:pt x="869950" y="154939"/>
                  </a:lnTo>
                  <a:lnTo>
                    <a:pt x="869950" y="152780"/>
                  </a:lnTo>
                  <a:lnTo>
                    <a:pt x="891413" y="142493"/>
                  </a:lnTo>
                  <a:lnTo>
                    <a:pt x="896747" y="141858"/>
                  </a:lnTo>
                  <a:lnTo>
                    <a:pt x="903604" y="141604"/>
                  </a:lnTo>
                  <a:lnTo>
                    <a:pt x="911860" y="141604"/>
                  </a:lnTo>
                  <a:lnTo>
                    <a:pt x="920115" y="141604"/>
                  </a:lnTo>
                  <a:lnTo>
                    <a:pt x="926846" y="141858"/>
                  </a:lnTo>
                  <a:lnTo>
                    <a:pt x="932179" y="142493"/>
                  </a:lnTo>
                  <a:lnTo>
                    <a:pt x="937641" y="143001"/>
                  </a:lnTo>
                  <a:lnTo>
                    <a:pt x="951611" y="149097"/>
                  </a:lnTo>
                  <a:lnTo>
                    <a:pt x="953007" y="150749"/>
                  </a:lnTo>
                  <a:lnTo>
                    <a:pt x="953643" y="152780"/>
                  </a:lnTo>
                  <a:lnTo>
                    <a:pt x="953643" y="154939"/>
                  </a:lnTo>
                  <a:lnTo>
                    <a:pt x="953643" y="453643"/>
                  </a:lnTo>
                  <a:lnTo>
                    <a:pt x="953643" y="455929"/>
                  </a:lnTo>
                  <a:lnTo>
                    <a:pt x="953135" y="457834"/>
                  </a:lnTo>
                  <a:lnTo>
                    <a:pt x="951992" y="459485"/>
                  </a:lnTo>
                  <a:lnTo>
                    <a:pt x="950849" y="461263"/>
                  </a:lnTo>
                  <a:lnTo>
                    <a:pt x="948944" y="462660"/>
                  </a:lnTo>
                  <a:lnTo>
                    <a:pt x="946150" y="463676"/>
                  </a:lnTo>
                  <a:lnTo>
                    <a:pt x="943355" y="464819"/>
                  </a:lnTo>
                  <a:lnTo>
                    <a:pt x="939673" y="465708"/>
                  </a:lnTo>
                  <a:lnTo>
                    <a:pt x="935101" y="466216"/>
                  </a:lnTo>
                  <a:lnTo>
                    <a:pt x="930528" y="466851"/>
                  </a:lnTo>
                  <a:lnTo>
                    <a:pt x="924687" y="467105"/>
                  </a:lnTo>
                  <a:lnTo>
                    <a:pt x="917828" y="467105"/>
                  </a:lnTo>
                  <a:lnTo>
                    <a:pt x="910463" y="467105"/>
                  </a:lnTo>
                  <a:lnTo>
                    <a:pt x="904494" y="466851"/>
                  </a:lnTo>
                  <a:lnTo>
                    <a:pt x="899922" y="466216"/>
                  </a:lnTo>
                  <a:lnTo>
                    <a:pt x="895350" y="465708"/>
                  </a:lnTo>
                  <a:lnTo>
                    <a:pt x="891667" y="464819"/>
                  </a:lnTo>
                  <a:lnTo>
                    <a:pt x="889000" y="463676"/>
                  </a:lnTo>
                  <a:lnTo>
                    <a:pt x="886332" y="462660"/>
                  </a:lnTo>
                  <a:lnTo>
                    <a:pt x="884427" y="461263"/>
                  </a:lnTo>
                  <a:lnTo>
                    <a:pt x="883285" y="459485"/>
                  </a:lnTo>
                  <a:lnTo>
                    <a:pt x="882269" y="457834"/>
                  </a:lnTo>
                  <a:lnTo>
                    <a:pt x="881633" y="455929"/>
                  </a:lnTo>
                  <a:lnTo>
                    <a:pt x="881633" y="453643"/>
                  </a:lnTo>
                  <a:lnTo>
                    <a:pt x="881633" y="419226"/>
                  </a:lnTo>
                  <a:lnTo>
                    <a:pt x="844004" y="451838"/>
                  </a:lnTo>
                  <a:lnTo>
                    <a:pt x="805195" y="469423"/>
                  </a:lnTo>
                  <a:lnTo>
                    <a:pt x="778128" y="472820"/>
                  </a:lnTo>
                  <a:lnTo>
                    <a:pt x="763391" y="472182"/>
                  </a:lnTo>
                  <a:lnTo>
                    <a:pt x="726440" y="462788"/>
                  </a:lnTo>
                  <a:lnTo>
                    <a:pt x="692657" y="435228"/>
                  </a:lnTo>
                  <a:lnTo>
                    <a:pt x="674243" y="394969"/>
                  </a:lnTo>
                  <a:lnTo>
                    <a:pt x="669010" y="354179"/>
                  </a:lnTo>
                  <a:lnTo>
                    <a:pt x="668654" y="337819"/>
                  </a:lnTo>
                  <a:lnTo>
                    <a:pt x="668654" y="154939"/>
                  </a:lnTo>
                  <a:lnTo>
                    <a:pt x="668654" y="152780"/>
                  </a:lnTo>
                  <a:lnTo>
                    <a:pt x="669290" y="150749"/>
                  </a:lnTo>
                  <a:lnTo>
                    <a:pt x="670560" y="149097"/>
                  </a:lnTo>
                  <a:lnTo>
                    <a:pt x="671702" y="147446"/>
                  </a:lnTo>
                  <a:lnTo>
                    <a:pt x="690245" y="142493"/>
                  </a:lnTo>
                  <a:lnTo>
                    <a:pt x="695705" y="141858"/>
                  </a:lnTo>
                  <a:lnTo>
                    <a:pt x="702564" y="141604"/>
                  </a:lnTo>
                  <a:lnTo>
                    <a:pt x="710565" y="141604"/>
                  </a:lnTo>
                  <a:close/>
                </a:path>
                <a:path w="2258695" h="473075">
                  <a:moveTo>
                    <a:pt x="150368" y="136270"/>
                  </a:moveTo>
                  <a:lnTo>
                    <a:pt x="193294" y="142239"/>
                  </a:lnTo>
                  <a:lnTo>
                    <a:pt x="231012" y="160274"/>
                  </a:lnTo>
                  <a:lnTo>
                    <a:pt x="233425" y="162687"/>
                  </a:lnTo>
                  <a:lnTo>
                    <a:pt x="235838" y="165100"/>
                  </a:lnTo>
                  <a:lnTo>
                    <a:pt x="237617" y="167258"/>
                  </a:lnTo>
                  <a:lnTo>
                    <a:pt x="238633" y="168909"/>
                  </a:lnTo>
                  <a:lnTo>
                    <a:pt x="239649" y="170560"/>
                  </a:lnTo>
                  <a:lnTo>
                    <a:pt x="240411" y="172719"/>
                  </a:lnTo>
                  <a:lnTo>
                    <a:pt x="240919" y="175387"/>
                  </a:lnTo>
                  <a:lnTo>
                    <a:pt x="241554" y="178053"/>
                  </a:lnTo>
                  <a:lnTo>
                    <a:pt x="241935" y="181355"/>
                  </a:lnTo>
                  <a:lnTo>
                    <a:pt x="242316" y="185292"/>
                  </a:lnTo>
                  <a:lnTo>
                    <a:pt x="242570" y="189229"/>
                  </a:lnTo>
                  <a:lnTo>
                    <a:pt x="242824" y="193928"/>
                  </a:lnTo>
                  <a:lnTo>
                    <a:pt x="242824" y="199516"/>
                  </a:lnTo>
                  <a:lnTo>
                    <a:pt x="234314" y="234695"/>
                  </a:lnTo>
                  <a:lnTo>
                    <a:pt x="230759" y="234695"/>
                  </a:lnTo>
                  <a:lnTo>
                    <a:pt x="226949" y="234695"/>
                  </a:lnTo>
                  <a:lnTo>
                    <a:pt x="222885" y="233171"/>
                  </a:lnTo>
                  <a:lnTo>
                    <a:pt x="218694" y="229996"/>
                  </a:lnTo>
                  <a:lnTo>
                    <a:pt x="214375" y="226821"/>
                  </a:lnTo>
                  <a:lnTo>
                    <a:pt x="209423" y="223392"/>
                  </a:lnTo>
                  <a:lnTo>
                    <a:pt x="203581" y="219582"/>
                  </a:lnTo>
                  <a:lnTo>
                    <a:pt x="197866" y="215772"/>
                  </a:lnTo>
                  <a:lnTo>
                    <a:pt x="154050" y="204596"/>
                  </a:lnTo>
                  <a:lnTo>
                    <a:pt x="138620" y="206170"/>
                  </a:lnTo>
                  <a:lnTo>
                    <a:pt x="103759" y="229869"/>
                  </a:lnTo>
                  <a:lnTo>
                    <a:pt x="87453" y="281037"/>
                  </a:lnTo>
                  <a:lnTo>
                    <a:pt x="86360" y="304038"/>
                  </a:lnTo>
                  <a:lnTo>
                    <a:pt x="86643" y="315704"/>
                  </a:lnTo>
                  <a:lnTo>
                    <a:pt x="93184" y="355367"/>
                  </a:lnTo>
                  <a:lnTo>
                    <a:pt x="113268" y="388175"/>
                  </a:lnTo>
                  <a:lnTo>
                    <a:pt x="155067" y="402081"/>
                  </a:lnTo>
                  <a:lnTo>
                    <a:pt x="163447" y="401768"/>
                  </a:lnTo>
                  <a:lnTo>
                    <a:pt x="200660" y="389635"/>
                  </a:lnTo>
                  <a:lnTo>
                    <a:pt x="207010" y="385317"/>
                  </a:lnTo>
                  <a:lnTo>
                    <a:pt x="213233" y="381126"/>
                  </a:lnTo>
                  <a:lnTo>
                    <a:pt x="218439" y="377316"/>
                  </a:lnTo>
                  <a:lnTo>
                    <a:pt x="222758" y="373760"/>
                  </a:lnTo>
                  <a:lnTo>
                    <a:pt x="226949" y="370331"/>
                  </a:lnTo>
                  <a:lnTo>
                    <a:pt x="230505" y="368680"/>
                  </a:lnTo>
                  <a:lnTo>
                    <a:pt x="233425" y="368680"/>
                  </a:lnTo>
                  <a:lnTo>
                    <a:pt x="235458" y="368680"/>
                  </a:lnTo>
                  <a:lnTo>
                    <a:pt x="237109" y="369188"/>
                  </a:lnTo>
                  <a:lnTo>
                    <a:pt x="238379" y="370331"/>
                  </a:lnTo>
                  <a:lnTo>
                    <a:pt x="239775" y="371475"/>
                  </a:lnTo>
                  <a:lnTo>
                    <a:pt x="240792" y="373506"/>
                  </a:lnTo>
                  <a:lnTo>
                    <a:pt x="241554" y="376554"/>
                  </a:lnTo>
                  <a:lnTo>
                    <a:pt x="242443" y="379475"/>
                  </a:lnTo>
                  <a:lnTo>
                    <a:pt x="242950" y="383413"/>
                  </a:lnTo>
                  <a:lnTo>
                    <a:pt x="243459" y="388112"/>
                  </a:lnTo>
                  <a:lnTo>
                    <a:pt x="243839" y="392683"/>
                  </a:lnTo>
                  <a:lnTo>
                    <a:pt x="244094" y="398779"/>
                  </a:lnTo>
                  <a:lnTo>
                    <a:pt x="244094" y="406145"/>
                  </a:lnTo>
                  <a:lnTo>
                    <a:pt x="244094" y="411988"/>
                  </a:lnTo>
                  <a:lnTo>
                    <a:pt x="243967" y="416813"/>
                  </a:lnTo>
                  <a:lnTo>
                    <a:pt x="243586" y="420750"/>
                  </a:lnTo>
                  <a:lnTo>
                    <a:pt x="243332" y="424560"/>
                  </a:lnTo>
                  <a:lnTo>
                    <a:pt x="240284" y="437133"/>
                  </a:lnTo>
                  <a:lnTo>
                    <a:pt x="239522" y="438784"/>
                  </a:lnTo>
                  <a:lnTo>
                    <a:pt x="237744" y="440943"/>
                  </a:lnTo>
                  <a:lnTo>
                    <a:pt x="235076" y="443483"/>
                  </a:lnTo>
                  <a:lnTo>
                    <a:pt x="232410" y="446024"/>
                  </a:lnTo>
                  <a:lnTo>
                    <a:pt x="227837" y="449199"/>
                  </a:lnTo>
                  <a:lnTo>
                    <a:pt x="221361" y="452881"/>
                  </a:lnTo>
                  <a:lnTo>
                    <a:pt x="214884" y="456564"/>
                  </a:lnTo>
                  <a:lnTo>
                    <a:pt x="172338" y="469772"/>
                  </a:lnTo>
                  <a:lnTo>
                    <a:pt x="142367" y="472439"/>
                  </a:lnTo>
                  <a:lnTo>
                    <a:pt x="125604" y="471773"/>
                  </a:lnTo>
                  <a:lnTo>
                    <a:pt x="81152" y="461771"/>
                  </a:lnTo>
                  <a:lnTo>
                    <a:pt x="46041" y="439858"/>
                  </a:lnTo>
                  <a:lnTo>
                    <a:pt x="20669" y="406876"/>
                  </a:lnTo>
                  <a:lnTo>
                    <a:pt x="5197" y="363370"/>
                  </a:lnTo>
                  <a:lnTo>
                    <a:pt x="0" y="310006"/>
                  </a:lnTo>
                  <a:lnTo>
                    <a:pt x="710" y="288365"/>
                  </a:lnTo>
                  <a:lnTo>
                    <a:pt x="6322" y="249606"/>
                  </a:lnTo>
                  <a:lnTo>
                    <a:pt x="24622" y="202628"/>
                  </a:lnTo>
                  <a:lnTo>
                    <a:pt x="53020" y="168382"/>
                  </a:lnTo>
                  <a:lnTo>
                    <a:pt x="90043" y="146557"/>
                  </a:lnTo>
                  <a:lnTo>
                    <a:pt x="134316" y="136913"/>
                  </a:lnTo>
                  <a:lnTo>
                    <a:pt x="150368" y="136270"/>
                  </a:lnTo>
                  <a:close/>
                </a:path>
                <a:path w="2258695" h="473075">
                  <a:moveTo>
                    <a:pt x="1763902" y="135889"/>
                  </a:moveTo>
                  <a:lnTo>
                    <a:pt x="1814034" y="142105"/>
                  </a:lnTo>
                  <a:lnTo>
                    <a:pt x="1852263" y="160146"/>
                  </a:lnTo>
                  <a:lnTo>
                    <a:pt x="1879727" y="187809"/>
                  </a:lnTo>
                  <a:lnTo>
                    <a:pt x="1896872" y="224027"/>
                  </a:lnTo>
                  <a:lnTo>
                    <a:pt x="1904372" y="266765"/>
                  </a:lnTo>
                  <a:lnTo>
                    <a:pt x="1904873" y="282193"/>
                  </a:lnTo>
                  <a:lnTo>
                    <a:pt x="1904873" y="295655"/>
                  </a:lnTo>
                  <a:lnTo>
                    <a:pt x="1904873" y="305942"/>
                  </a:lnTo>
                  <a:lnTo>
                    <a:pt x="1902587" y="313435"/>
                  </a:lnTo>
                  <a:lnTo>
                    <a:pt x="1898015" y="318388"/>
                  </a:lnTo>
                  <a:lnTo>
                    <a:pt x="1893443" y="323341"/>
                  </a:lnTo>
                  <a:lnTo>
                    <a:pt x="1887093" y="325754"/>
                  </a:lnTo>
                  <a:lnTo>
                    <a:pt x="1879092" y="325754"/>
                  </a:lnTo>
                  <a:lnTo>
                    <a:pt x="1697227" y="325754"/>
                  </a:lnTo>
                  <a:lnTo>
                    <a:pt x="1704399" y="367928"/>
                  </a:lnTo>
                  <a:lnTo>
                    <a:pt x="1734224" y="400290"/>
                  </a:lnTo>
                  <a:lnTo>
                    <a:pt x="1779016" y="409193"/>
                  </a:lnTo>
                  <a:lnTo>
                    <a:pt x="1789731" y="408983"/>
                  </a:lnTo>
                  <a:lnTo>
                    <a:pt x="1833403" y="402605"/>
                  </a:lnTo>
                  <a:lnTo>
                    <a:pt x="1867027" y="391921"/>
                  </a:lnTo>
                  <a:lnTo>
                    <a:pt x="1872361" y="389763"/>
                  </a:lnTo>
                  <a:lnTo>
                    <a:pt x="1876805" y="388746"/>
                  </a:lnTo>
                  <a:lnTo>
                    <a:pt x="1880107" y="388746"/>
                  </a:lnTo>
                  <a:lnTo>
                    <a:pt x="1882140" y="388746"/>
                  </a:lnTo>
                  <a:lnTo>
                    <a:pt x="1890268" y="402589"/>
                  </a:lnTo>
                  <a:lnTo>
                    <a:pt x="1890649" y="406272"/>
                  </a:lnTo>
                  <a:lnTo>
                    <a:pt x="1890776" y="410971"/>
                  </a:lnTo>
                  <a:lnTo>
                    <a:pt x="1890776" y="416559"/>
                  </a:lnTo>
                  <a:lnTo>
                    <a:pt x="1890776" y="421385"/>
                  </a:lnTo>
                  <a:lnTo>
                    <a:pt x="1890776" y="425576"/>
                  </a:lnTo>
                  <a:lnTo>
                    <a:pt x="1890522" y="429132"/>
                  </a:lnTo>
                  <a:lnTo>
                    <a:pt x="1887474" y="444118"/>
                  </a:lnTo>
                  <a:lnTo>
                    <a:pt x="1886585" y="445769"/>
                  </a:lnTo>
                  <a:lnTo>
                    <a:pt x="1885442" y="447420"/>
                  </a:lnTo>
                  <a:lnTo>
                    <a:pt x="1883918" y="448944"/>
                  </a:lnTo>
                  <a:lnTo>
                    <a:pt x="1882521" y="450595"/>
                  </a:lnTo>
                  <a:lnTo>
                    <a:pt x="1839533" y="465077"/>
                  </a:lnTo>
                  <a:lnTo>
                    <a:pt x="1792700" y="472074"/>
                  </a:lnTo>
                  <a:lnTo>
                    <a:pt x="1771269" y="472820"/>
                  </a:lnTo>
                  <a:lnTo>
                    <a:pt x="1751978" y="472182"/>
                  </a:lnTo>
                  <a:lnTo>
                    <a:pt x="1701419" y="462788"/>
                  </a:lnTo>
                  <a:lnTo>
                    <a:pt x="1662074" y="441856"/>
                  </a:lnTo>
                  <a:lnTo>
                    <a:pt x="1633870" y="409146"/>
                  </a:lnTo>
                  <a:lnTo>
                    <a:pt x="1617075" y="364460"/>
                  </a:lnTo>
                  <a:lnTo>
                    <a:pt x="1611502" y="307720"/>
                  </a:lnTo>
                  <a:lnTo>
                    <a:pt x="1612165" y="288291"/>
                  </a:lnTo>
                  <a:lnTo>
                    <a:pt x="1621917" y="235838"/>
                  </a:lnTo>
                  <a:lnTo>
                    <a:pt x="1642776" y="193351"/>
                  </a:lnTo>
                  <a:lnTo>
                    <a:pt x="1673939" y="161972"/>
                  </a:lnTo>
                  <a:lnTo>
                    <a:pt x="1714718" y="142480"/>
                  </a:lnTo>
                  <a:lnTo>
                    <a:pt x="1746619" y="136626"/>
                  </a:lnTo>
                  <a:lnTo>
                    <a:pt x="1763902" y="135889"/>
                  </a:lnTo>
                  <a:close/>
                </a:path>
                <a:path w="2258695" h="473075">
                  <a:moveTo>
                    <a:pt x="1213485" y="135889"/>
                  </a:moveTo>
                  <a:lnTo>
                    <a:pt x="1253793" y="141515"/>
                  </a:lnTo>
                  <a:lnTo>
                    <a:pt x="1291724" y="165086"/>
                  </a:lnTo>
                  <a:lnTo>
                    <a:pt x="1313936" y="202445"/>
                  </a:lnTo>
                  <a:lnTo>
                    <a:pt x="1322601" y="253547"/>
                  </a:lnTo>
                  <a:lnTo>
                    <a:pt x="1322958" y="269239"/>
                  </a:lnTo>
                  <a:lnTo>
                    <a:pt x="1322958" y="453643"/>
                  </a:lnTo>
                  <a:lnTo>
                    <a:pt x="1322958" y="455929"/>
                  </a:lnTo>
                  <a:lnTo>
                    <a:pt x="1322324" y="457834"/>
                  </a:lnTo>
                  <a:lnTo>
                    <a:pt x="1320927" y="459485"/>
                  </a:lnTo>
                  <a:lnTo>
                    <a:pt x="1319656" y="461263"/>
                  </a:lnTo>
                  <a:lnTo>
                    <a:pt x="1317371" y="462660"/>
                  </a:lnTo>
                  <a:lnTo>
                    <a:pt x="1314196" y="463676"/>
                  </a:lnTo>
                  <a:lnTo>
                    <a:pt x="1311148" y="464819"/>
                  </a:lnTo>
                  <a:lnTo>
                    <a:pt x="1306829" y="465708"/>
                  </a:lnTo>
                  <a:lnTo>
                    <a:pt x="1301369" y="466216"/>
                  </a:lnTo>
                  <a:lnTo>
                    <a:pt x="1295907" y="466851"/>
                  </a:lnTo>
                  <a:lnTo>
                    <a:pt x="1289177" y="467105"/>
                  </a:lnTo>
                  <a:lnTo>
                    <a:pt x="1281049" y="467105"/>
                  </a:lnTo>
                  <a:lnTo>
                    <a:pt x="1272794" y="467105"/>
                  </a:lnTo>
                  <a:lnTo>
                    <a:pt x="1265936" y="466851"/>
                  </a:lnTo>
                  <a:lnTo>
                    <a:pt x="1260475" y="466216"/>
                  </a:lnTo>
                  <a:lnTo>
                    <a:pt x="1255014" y="465708"/>
                  </a:lnTo>
                  <a:lnTo>
                    <a:pt x="1250696" y="464819"/>
                  </a:lnTo>
                  <a:lnTo>
                    <a:pt x="1247648" y="463676"/>
                  </a:lnTo>
                  <a:lnTo>
                    <a:pt x="1244473" y="462660"/>
                  </a:lnTo>
                  <a:lnTo>
                    <a:pt x="1242314" y="461263"/>
                  </a:lnTo>
                  <a:lnTo>
                    <a:pt x="1240917" y="459485"/>
                  </a:lnTo>
                  <a:lnTo>
                    <a:pt x="1239520" y="457834"/>
                  </a:lnTo>
                  <a:lnTo>
                    <a:pt x="1238885" y="455929"/>
                  </a:lnTo>
                  <a:lnTo>
                    <a:pt x="1238885" y="453643"/>
                  </a:lnTo>
                  <a:lnTo>
                    <a:pt x="1238885" y="283209"/>
                  </a:lnTo>
                  <a:lnTo>
                    <a:pt x="1233551" y="240791"/>
                  </a:lnTo>
                  <a:lnTo>
                    <a:pt x="1210945" y="214121"/>
                  </a:lnTo>
                  <a:lnTo>
                    <a:pt x="1204595" y="210819"/>
                  </a:lnTo>
                  <a:lnTo>
                    <a:pt x="1197102" y="209295"/>
                  </a:lnTo>
                  <a:lnTo>
                    <a:pt x="1188720" y="209295"/>
                  </a:lnTo>
                  <a:lnTo>
                    <a:pt x="1147923" y="227478"/>
                  </a:lnTo>
                  <a:lnTo>
                    <a:pt x="1122045" y="255142"/>
                  </a:lnTo>
                  <a:lnTo>
                    <a:pt x="1122045" y="453643"/>
                  </a:lnTo>
                  <a:lnTo>
                    <a:pt x="1122045" y="455929"/>
                  </a:lnTo>
                  <a:lnTo>
                    <a:pt x="1121410" y="457834"/>
                  </a:lnTo>
                  <a:lnTo>
                    <a:pt x="1120013" y="459485"/>
                  </a:lnTo>
                  <a:lnTo>
                    <a:pt x="1118743" y="461263"/>
                  </a:lnTo>
                  <a:lnTo>
                    <a:pt x="1116456" y="462660"/>
                  </a:lnTo>
                  <a:lnTo>
                    <a:pt x="1113154" y="463676"/>
                  </a:lnTo>
                  <a:lnTo>
                    <a:pt x="1109979" y="464819"/>
                  </a:lnTo>
                  <a:lnTo>
                    <a:pt x="1105662" y="465708"/>
                  </a:lnTo>
                  <a:lnTo>
                    <a:pt x="1100327" y="466216"/>
                  </a:lnTo>
                  <a:lnTo>
                    <a:pt x="1094867" y="466851"/>
                  </a:lnTo>
                  <a:lnTo>
                    <a:pt x="1088136" y="467105"/>
                  </a:lnTo>
                  <a:lnTo>
                    <a:pt x="1079880" y="467105"/>
                  </a:lnTo>
                  <a:lnTo>
                    <a:pt x="1071626" y="467105"/>
                  </a:lnTo>
                  <a:lnTo>
                    <a:pt x="1064768" y="466851"/>
                  </a:lnTo>
                  <a:lnTo>
                    <a:pt x="1059433" y="466216"/>
                  </a:lnTo>
                  <a:lnTo>
                    <a:pt x="1054100" y="465708"/>
                  </a:lnTo>
                  <a:lnTo>
                    <a:pt x="1049781" y="464819"/>
                  </a:lnTo>
                  <a:lnTo>
                    <a:pt x="1046479" y="463676"/>
                  </a:lnTo>
                  <a:lnTo>
                    <a:pt x="1043304" y="462660"/>
                  </a:lnTo>
                  <a:lnTo>
                    <a:pt x="1041019" y="461263"/>
                  </a:lnTo>
                  <a:lnTo>
                    <a:pt x="1039622" y="459485"/>
                  </a:lnTo>
                  <a:lnTo>
                    <a:pt x="1038351" y="457834"/>
                  </a:lnTo>
                  <a:lnTo>
                    <a:pt x="1037590" y="455929"/>
                  </a:lnTo>
                  <a:lnTo>
                    <a:pt x="1037590" y="453643"/>
                  </a:lnTo>
                  <a:lnTo>
                    <a:pt x="1037590" y="154939"/>
                  </a:lnTo>
                  <a:lnTo>
                    <a:pt x="1037590" y="152780"/>
                  </a:lnTo>
                  <a:lnTo>
                    <a:pt x="1038225" y="150749"/>
                  </a:lnTo>
                  <a:lnTo>
                    <a:pt x="1039368" y="149097"/>
                  </a:lnTo>
                  <a:lnTo>
                    <a:pt x="1040383" y="147446"/>
                  </a:lnTo>
                  <a:lnTo>
                    <a:pt x="1056513" y="142493"/>
                  </a:lnTo>
                  <a:lnTo>
                    <a:pt x="1061085" y="141858"/>
                  </a:lnTo>
                  <a:lnTo>
                    <a:pt x="1066927" y="141604"/>
                  </a:lnTo>
                  <a:lnTo>
                    <a:pt x="1073785" y="141604"/>
                  </a:lnTo>
                  <a:lnTo>
                    <a:pt x="1080897" y="141604"/>
                  </a:lnTo>
                  <a:lnTo>
                    <a:pt x="1086866" y="141858"/>
                  </a:lnTo>
                  <a:lnTo>
                    <a:pt x="1091565" y="142493"/>
                  </a:lnTo>
                  <a:lnTo>
                    <a:pt x="1096264" y="143001"/>
                  </a:lnTo>
                  <a:lnTo>
                    <a:pt x="1109599" y="152780"/>
                  </a:lnTo>
                  <a:lnTo>
                    <a:pt x="1109599" y="154939"/>
                  </a:lnTo>
                  <a:lnTo>
                    <a:pt x="1109599" y="189483"/>
                  </a:lnTo>
                  <a:lnTo>
                    <a:pt x="1147282" y="156854"/>
                  </a:lnTo>
                  <a:lnTo>
                    <a:pt x="1186227" y="139239"/>
                  </a:lnTo>
                  <a:lnTo>
                    <a:pt x="1199719" y="136725"/>
                  </a:lnTo>
                  <a:lnTo>
                    <a:pt x="1213485" y="135889"/>
                  </a:lnTo>
                  <a:close/>
                </a:path>
                <a:path w="2258695" h="473075">
                  <a:moveTo>
                    <a:pt x="447167" y="135889"/>
                  </a:moveTo>
                  <a:lnTo>
                    <a:pt x="501459" y="142051"/>
                  </a:lnTo>
                  <a:lnTo>
                    <a:pt x="543798" y="160242"/>
                  </a:lnTo>
                  <a:lnTo>
                    <a:pt x="574659" y="189930"/>
                  </a:lnTo>
                  <a:lnTo>
                    <a:pt x="594232" y="230631"/>
                  </a:lnTo>
                  <a:lnTo>
                    <a:pt x="603037" y="281959"/>
                  </a:lnTo>
                  <a:lnTo>
                    <a:pt x="603630" y="301370"/>
                  </a:lnTo>
                  <a:lnTo>
                    <a:pt x="602992" y="320014"/>
                  </a:lnTo>
                  <a:lnTo>
                    <a:pt x="593598" y="370966"/>
                  </a:lnTo>
                  <a:lnTo>
                    <a:pt x="572666" y="413293"/>
                  </a:lnTo>
                  <a:lnTo>
                    <a:pt x="540083" y="445404"/>
                  </a:lnTo>
                  <a:lnTo>
                    <a:pt x="495808" y="465802"/>
                  </a:lnTo>
                  <a:lnTo>
                    <a:pt x="439800" y="472820"/>
                  </a:lnTo>
                  <a:lnTo>
                    <a:pt x="420538" y="472130"/>
                  </a:lnTo>
                  <a:lnTo>
                    <a:pt x="370586" y="461771"/>
                  </a:lnTo>
                  <a:lnTo>
                    <a:pt x="332027" y="439519"/>
                  </a:lnTo>
                  <a:lnTo>
                    <a:pt x="304752" y="406098"/>
                  </a:lnTo>
                  <a:lnTo>
                    <a:pt x="288768" y="361739"/>
                  </a:lnTo>
                  <a:lnTo>
                    <a:pt x="283463" y="307339"/>
                  </a:lnTo>
                  <a:lnTo>
                    <a:pt x="284106" y="288674"/>
                  </a:lnTo>
                  <a:lnTo>
                    <a:pt x="293750" y="237489"/>
                  </a:lnTo>
                  <a:lnTo>
                    <a:pt x="314789" y="195145"/>
                  </a:lnTo>
                  <a:lnTo>
                    <a:pt x="347313" y="163274"/>
                  </a:lnTo>
                  <a:lnTo>
                    <a:pt x="391392" y="142908"/>
                  </a:lnTo>
                  <a:lnTo>
                    <a:pt x="447167" y="135889"/>
                  </a:lnTo>
                  <a:close/>
                </a:path>
                <a:path w="2258695" h="473075">
                  <a:moveTo>
                    <a:pt x="1455039" y="62864"/>
                  </a:moveTo>
                  <a:lnTo>
                    <a:pt x="1463294" y="62864"/>
                  </a:lnTo>
                  <a:lnTo>
                    <a:pt x="1470278" y="63118"/>
                  </a:lnTo>
                  <a:lnTo>
                    <a:pt x="1475740" y="63753"/>
                  </a:lnTo>
                  <a:lnTo>
                    <a:pt x="1481201" y="64262"/>
                  </a:lnTo>
                  <a:lnTo>
                    <a:pt x="1497329" y="74675"/>
                  </a:lnTo>
                  <a:lnTo>
                    <a:pt x="1497329" y="76962"/>
                  </a:lnTo>
                  <a:lnTo>
                    <a:pt x="1497329" y="143637"/>
                  </a:lnTo>
                  <a:lnTo>
                    <a:pt x="1562227" y="143637"/>
                  </a:lnTo>
                  <a:lnTo>
                    <a:pt x="1564513" y="143637"/>
                  </a:lnTo>
                  <a:lnTo>
                    <a:pt x="1566418" y="144144"/>
                  </a:lnTo>
                  <a:lnTo>
                    <a:pt x="1568069" y="145287"/>
                  </a:lnTo>
                  <a:lnTo>
                    <a:pt x="1569847" y="146430"/>
                  </a:lnTo>
                  <a:lnTo>
                    <a:pt x="1571117" y="148208"/>
                  </a:lnTo>
                  <a:lnTo>
                    <a:pt x="1575689" y="171322"/>
                  </a:lnTo>
                  <a:lnTo>
                    <a:pt x="1575689" y="177800"/>
                  </a:lnTo>
                  <a:lnTo>
                    <a:pt x="1566799" y="211962"/>
                  </a:lnTo>
                  <a:lnTo>
                    <a:pt x="1562607" y="211962"/>
                  </a:lnTo>
                  <a:lnTo>
                    <a:pt x="1497329" y="211962"/>
                  </a:lnTo>
                  <a:lnTo>
                    <a:pt x="1497329" y="352170"/>
                  </a:lnTo>
                  <a:lnTo>
                    <a:pt x="1497806" y="363674"/>
                  </a:lnTo>
                  <a:lnTo>
                    <a:pt x="1515729" y="398018"/>
                  </a:lnTo>
                  <a:lnTo>
                    <a:pt x="1532508" y="401065"/>
                  </a:lnTo>
                  <a:lnTo>
                    <a:pt x="1536953" y="401065"/>
                  </a:lnTo>
                  <a:lnTo>
                    <a:pt x="1540891" y="400684"/>
                  </a:lnTo>
                  <a:lnTo>
                    <a:pt x="1544447" y="399922"/>
                  </a:lnTo>
                  <a:lnTo>
                    <a:pt x="1548129" y="399160"/>
                  </a:lnTo>
                  <a:lnTo>
                    <a:pt x="1551304" y="398271"/>
                  </a:lnTo>
                  <a:lnTo>
                    <a:pt x="1554099" y="397255"/>
                  </a:lnTo>
                  <a:lnTo>
                    <a:pt x="1556893" y="396239"/>
                  </a:lnTo>
                  <a:lnTo>
                    <a:pt x="1559178" y="395350"/>
                  </a:lnTo>
                  <a:lnTo>
                    <a:pt x="1561083" y="394588"/>
                  </a:lnTo>
                  <a:lnTo>
                    <a:pt x="1562989" y="393826"/>
                  </a:lnTo>
                  <a:lnTo>
                    <a:pt x="1564767" y="393445"/>
                  </a:lnTo>
                  <a:lnTo>
                    <a:pt x="1566291" y="393445"/>
                  </a:lnTo>
                  <a:lnTo>
                    <a:pt x="1567561" y="393445"/>
                  </a:lnTo>
                  <a:lnTo>
                    <a:pt x="1568830" y="393826"/>
                  </a:lnTo>
                  <a:lnTo>
                    <a:pt x="1570101" y="394588"/>
                  </a:lnTo>
                  <a:lnTo>
                    <a:pt x="1571371" y="395350"/>
                  </a:lnTo>
                  <a:lnTo>
                    <a:pt x="1574800" y="408813"/>
                  </a:lnTo>
                  <a:lnTo>
                    <a:pt x="1575307" y="412876"/>
                  </a:lnTo>
                  <a:lnTo>
                    <a:pt x="1575689" y="417956"/>
                  </a:lnTo>
                  <a:lnTo>
                    <a:pt x="1575689" y="424179"/>
                  </a:lnTo>
                  <a:lnTo>
                    <a:pt x="1575689" y="434085"/>
                  </a:lnTo>
                  <a:lnTo>
                    <a:pt x="1575053" y="441578"/>
                  </a:lnTo>
                  <a:lnTo>
                    <a:pt x="1573783" y="446785"/>
                  </a:lnTo>
                  <a:lnTo>
                    <a:pt x="1572514" y="452119"/>
                  </a:lnTo>
                  <a:lnTo>
                    <a:pt x="1570990" y="455802"/>
                  </a:lnTo>
                  <a:lnTo>
                    <a:pt x="1568957" y="457834"/>
                  </a:lnTo>
                  <a:lnTo>
                    <a:pt x="1566926" y="459993"/>
                  </a:lnTo>
                  <a:lnTo>
                    <a:pt x="1546352" y="467867"/>
                  </a:lnTo>
                  <a:lnTo>
                    <a:pt x="1541145" y="469138"/>
                  </a:lnTo>
                  <a:lnTo>
                    <a:pt x="1535429" y="470153"/>
                  </a:lnTo>
                  <a:lnTo>
                    <a:pt x="1529206" y="470788"/>
                  </a:lnTo>
                  <a:lnTo>
                    <a:pt x="1523111" y="471424"/>
                  </a:lnTo>
                  <a:lnTo>
                    <a:pt x="1516888" y="471804"/>
                  </a:lnTo>
                  <a:lnTo>
                    <a:pt x="1510665" y="471804"/>
                  </a:lnTo>
                  <a:lnTo>
                    <a:pt x="1467103" y="465454"/>
                  </a:lnTo>
                  <a:lnTo>
                    <a:pt x="1431026" y="438767"/>
                  </a:lnTo>
                  <a:lnTo>
                    <a:pt x="1416470" y="402020"/>
                  </a:lnTo>
                  <a:lnTo>
                    <a:pt x="1413255" y="364997"/>
                  </a:lnTo>
                  <a:lnTo>
                    <a:pt x="1413255" y="211962"/>
                  </a:lnTo>
                  <a:lnTo>
                    <a:pt x="1377442" y="211962"/>
                  </a:lnTo>
                  <a:lnTo>
                    <a:pt x="1373124" y="211962"/>
                  </a:lnTo>
                  <a:lnTo>
                    <a:pt x="1369949" y="209295"/>
                  </a:lnTo>
                  <a:lnTo>
                    <a:pt x="1364361" y="177800"/>
                  </a:lnTo>
                  <a:lnTo>
                    <a:pt x="1364361" y="171322"/>
                  </a:lnTo>
                  <a:lnTo>
                    <a:pt x="1371853" y="145287"/>
                  </a:lnTo>
                  <a:lnTo>
                    <a:pt x="1373504" y="144144"/>
                  </a:lnTo>
                  <a:lnTo>
                    <a:pt x="1375537" y="143637"/>
                  </a:lnTo>
                  <a:lnTo>
                    <a:pt x="1377696" y="143637"/>
                  </a:lnTo>
                  <a:lnTo>
                    <a:pt x="1413255" y="143637"/>
                  </a:lnTo>
                  <a:lnTo>
                    <a:pt x="1413255" y="76962"/>
                  </a:lnTo>
                  <a:lnTo>
                    <a:pt x="1413255" y="74675"/>
                  </a:lnTo>
                  <a:lnTo>
                    <a:pt x="1413891" y="72770"/>
                  </a:lnTo>
                  <a:lnTo>
                    <a:pt x="1434846" y="63753"/>
                  </a:lnTo>
                  <a:lnTo>
                    <a:pt x="1440306" y="63118"/>
                  </a:lnTo>
                  <a:lnTo>
                    <a:pt x="1447038" y="62864"/>
                  </a:lnTo>
                  <a:lnTo>
                    <a:pt x="1455039" y="62864"/>
                  </a:lnTo>
                  <a:close/>
                </a:path>
                <a:path w="2258695" h="473075">
                  <a:moveTo>
                    <a:pt x="2216404" y="0"/>
                  </a:moveTo>
                  <a:lnTo>
                    <a:pt x="2224658" y="0"/>
                  </a:lnTo>
                  <a:lnTo>
                    <a:pt x="2231390" y="253"/>
                  </a:lnTo>
                  <a:lnTo>
                    <a:pt x="2236724" y="1015"/>
                  </a:lnTo>
                  <a:lnTo>
                    <a:pt x="2242185" y="1650"/>
                  </a:lnTo>
                  <a:lnTo>
                    <a:pt x="2256154" y="8381"/>
                  </a:lnTo>
                  <a:lnTo>
                    <a:pt x="2257552" y="10159"/>
                  </a:lnTo>
                  <a:lnTo>
                    <a:pt x="2258187" y="12064"/>
                  </a:lnTo>
                  <a:lnTo>
                    <a:pt x="2258187" y="14350"/>
                  </a:lnTo>
                  <a:lnTo>
                    <a:pt x="2258187" y="453643"/>
                  </a:lnTo>
                  <a:lnTo>
                    <a:pt x="2258187" y="456183"/>
                  </a:lnTo>
                  <a:lnTo>
                    <a:pt x="2257679" y="458215"/>
                  </a:lnTo>
                  <a:lnTo>
                    <a:pt x="2256536" y="459866"/>
                  </a:lnTo>
                  <a:lnTo>
                    <a:pt x="2255393" y="461517"/>
                  </a:lnTo>
                  <a:lnTo>
                    <a:pt x="2253488" y="462914"/>
                  </a:lnTo>
                  <a:lnTo>
                    <a:pt x="2250821" y="464057"/>
                  </a:lnTo>
                  <a:lnTo>
                    <a:pt x="2248154" y="465200"/>
                  </a:lnTo>
                  <a:lnTo>
                    <a:pt x="2244471" y="465963"/>
                  </a:lnTo>
                  <a:lnTo>
                    <a:pt x="2239899" y="466470"/>
                  </a:lnTo>
                  <a:lnTo>
                    <a:pt x="2235327" y="466851"/>
                  </a:lnTo>
                  <a:lnTo>
                    <a:pt x="2229739" y="467105"/>
                  </a:lnTo>
                  <a:lnTo>
                    <a:pt x="2223007" y="467105"/>
                  </a:lnTo>
                  <a:lnTo>
                    <a:pt x="2215896" y="467105"/>
                  </a:lnTo>
                  <a:lnTo>
                    <a:pt x="2188718" y="459866"/>
                  </a:lnTo>
                  <a:lnTo>
                    <a:pt x="2187448" y="458215"/>
                  </a:lnTo>
                  <a:lnTo>
                    <a:pt x="2186940" y="456183"/>
                  </a:lnTo>
                  <a:lnTo>
                    <a:pt x="2186940" y="453643"/>
                  </a:lnTo>
                  <a:lnTo>
                    <a:pt x="2186940" y="420496"/>
                  </a:lnTo>
                  <a:lnTo>
                    <a:pt x="2151006" y="451483"/>
                  </a:lnTo>
                  <a:lnTo>
                    <a:pt x="2111867" y="469391"/>
                  </a:lnTo>
                  <a:lnTo>
                    <a:pt x="2082419" y="472820"/>
                  </a:lnTo>
                  <a:lnTo>
                    <a:pt x="2066014" y="471987"/>
                  </a:lnTo>
                  <a:lnTo>
                    <a:pt x="2024633" y="459485"/>
                  </a:lnTo>
                  <a:lnTo>
                    <a:pt x="1994130" y="434518"/>
                  </a:lnTo>
                  <a:lnTo>
                    <a:pt x="1973310" y="399557"/>
                  </a:lnTo>
                  <a:lnTo>
                    <a:pt x="1961636" y="356308"/>
                  </a:lnTo>
                  <a:lnTo>
                    <a:pt x="1957831" y="308355"/>
                  </a:lnTo>
                  <a:lnTo>
                    <a:pt x="1958357" y="288948"/>
                  </a:lnTo>
                  <a:lnTo>
                    <a:pt x="1966341" y="236727"/>
                  </a:lnTo>
                  <a:lnTo>
                    <a:pt x="1983646" y="194258"/>
                  </a:lnTo>
                  <a:lnTo>
                    <a:pt x="2009743" y="162607"/>
                  </a:lnTo>
                  <a:lnTo>
                    <a:pt x="2044846" y="142694"/>
                  </a:lnTo>
                  <a:lnTo>
                    <a:pt x="2088388" y="135889"/>
                  </a:lnTo>
                  <a:lnTo>
                    <a:pt x="2100673" y="136532"/>
                  </a:lnTo>
                  <a:lnTo>
                    <a:pt x="2144150" y="151842"/>
                  </a:lnTo>
                  <a:lnTo>
                    <a:pt x="2174494" y="176149"/>
                  </a:lnTo>
                  <a:lnTo>
                    <a:pt x="2174494" y="14350"/>
                  </a:lnTo>
                  <a:lnTo>
                    <a:pt x="2174494" y="12064"/>
                  </a:lnTo>
                  <a:lnTo>
                    <a:pt x="2175129" y="10159"/>
                  </a:lnTo>
                  <a:lnTo>
                    <a:pt x="2195956" y="1015"/>
                  </a:lnTo>
                  <a:lnTo>
                    <a:pt x="2201291" y="253"/>
                  </a:lnTo>
                  <a:lnTo>
                    <a:pt x="2208149" y="0"/>
                  </a:lnTo>
                  <a:lnTo>
                    <a:pt x="2216404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12318" y="4483100"/>
            <a:ext cx="3274060" cy="599440"/>
            <a:chOff x="412318" y="4483100"/>
            <a:chExt cx="3274060" cy="599440"/>
          </a:xfrm>
        </p:grpSpPr>
        <p:sp>
          <p:nvSpPr>
            <p:cNvPr id="33" name="object 33"/>
            <p:cNvSpPr/>
            <p:nvPr/>
          </p:nvSpPr>
          <p:spPr>
            <a:xfrm>
              <a:off x="417652" y="4488433"/>
              <a:ext cx="3262934" cy="5882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42184" y="4935473"/>
              <a:ext cx="143255" cy="8902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54146" y="4679569"/>
              <a:ext cx="136651" cy="867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54249" y="4679569"/>
              <a:ext cx="111378" cy="1121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5943" y="4679569"/>
              <a:ext cx="136639" cy="867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7652" y="4521200"/>
              <a:ext cx="3263265" cy="555625"/>
            </a:xfrm>
            <a:custGeom>
              <a:avLst/>
              <a:gdLst/>
              <a:ahLst/>
              <a:cxnLst/>
              <a:rect l="l" t="t" r="r" b="b"/>
              <a:pathLst>
                <a:path w="3263265" h="555625">
                  <a:moveTo>
                    <a:pt x="1654606" y="109855"/>
                  </a:moveTo>
                  <a:lnTo>
                    <a:pt x="1662861" y="109855"/>
                  </a:lnTo>
                  <a:lnTo>
                    <a:pt x="1669719" y="110236"/>
                  </a:lnTo>
                  <a:lnTo>
                    <a:pt x="1696897" y="121666"/>
                  </a:lnTo>
                  <a:lnTo>
                    <a:pt x="1696897" y="123951"/>
                  </a:lnTo>
                  <a:lnTo>
                    <a:pt x="1696897" y="421894"/>
                  </a:lnTo>
                  <a:lnTo>
                    <a:pt x="1696897" y="424180"/>
                  </a:lnTo>
                  <a:lnTo>
                    <a:pt x="1696135" y="426085"/>
                  </a:lnTo>
                  <a:lnTo>
                    <a:pt x="1694865" y="427736"/>
                  </a:lnTo>
                  <a:lnTo>
                    <a:pt x="1693468" y="429513"/>
                  </a:lnTo>
                  <a:lnTo>
                    <a:pt x="1691182" y="430911"/>
                  </a:lnTo>
                  <a:lnTo>
                    <a:pt x="1688007" y="431926"/>
                  </a:lnTo>
                  <a:lnTo>
                    <a:pt x="1684705" y="433069"/>
                  </a:lnTo>
                  <a:lnTo>
                    <a:pt x="1680387" y="433958"/>
                  </a:lnTo>
                  <a:lnTo>
                    <a:pt x="1675053" y="434467"/>
                  </a:lnTo>
                  <a:lnTo>
                    <a:pt x="1669719" y="435101"/>
                  </a:lnTo>
                  <a:lnTo>
                    <a:pt x="1662861" y="435356"/>
                  </a:lnTo>
                  <a:lnTo>
                    <a:pt x="1654606" y="435356"/>
                  </a:lnTo>
                  <a:lnTo>
                    <a:pt x="1646351" y="435356"/>
                  </a:lnTo>
                  <a:lnTo>
                    <a:pt x="1639620" y="435101"/>
                  </a:lnTo>
                  <a:lnTo>
                    <a:pt x="1634286" y="434467"/>
                  </a:lnTo>
                  <a:lnTo>
                    <a:pt x="1628825" y="433958"/>
                  </a:lnTo>
                  <a:lnTo>
                    <a:pt x="1624634" y="433069"/>
                  </a:lnTo>
                  <a:lnTo>
                    <a:pt x="1621332" y="431926"/>
                  </a:lnTo>
                  <a:lnTo>
                    <a:pt x="1618157" y="430911"/>
                  </a:lnTo>
                  <a:lnTo>
                    <a:pt x="1615871" y="429513"/>
                  </a:lnTo>
                  <a:lnTo>
                    <a:pt x="1614474" y="427736"/>
                  </a:lnTo>
                  <a:lnTo>
                    <a:pt x="1613204" y="426085"/>
                  </a:lnTo>
                  <a:lnTo>
                    <a:pt x="1612442" y="424180"/>
                  </a:lnTo>
                  <a:lnTo>
                    <a:pt x="1612442" y="421894"/>
                  </a:lnTo>
                  <a:lnTo>
                    <a:pt x="1612442" y="123951"/>
                  </a:lnTo>
                  <a:lnTo>
                    <a:pt x="1612442" y="121666"/>
                  </a:lnTo>
                  <a:lnTo>
                    <a:pt x="1613204" y="119761"/>
                  </a:lnTo>
                  <a:lnTo>
                    <a:pt x="1634286" y="110870"/>
                  </a:lnTo>
                  <a:lnTo>
                    <a:pt x="1639620" y="110236"/>
                  </a:lnTo>
                  <a:lnTo>
                    <a:pt x="1646351" y="109855"/>
                  </a:lnTo>
                  <a:lnTo>
                    <a:pt x="1654606" y="109855"/>
                  </a:lnTo>
                  <a:close/>
                </a:path>
                <a:path w="3263265" h="555625">
                  <a:moveTo>
                    <a:pt x="1892477" y="105537"/>
                  </a:moveTo>
                  <a:lnTo>
                    <a:pt x="1936038" y="109855"/>
                  </a:lnTo>
                  <a:lnTo>
                    <a:pt x="1943404" y="111887"/>
                  </a:lnTo>
                  <a:lnTo>
                    <a:pt x="2038146" y="111887"/>
                  </a:lnTo>
                  <a:lnTo>
                    <a:pt x="2041956" y="111887"/>
                  </a:lnTo>
                  <a:lnTo>
                    <a:pt x="2045004" y="114300"/>
                  </a:lnTo>
                  <a:lnTo>
                    <a:pt x="2047290" y="119252"/>
                  </a:lnTo>
                  <a:lnTo>
                    <a:pt x="2049703" y="124079"/>
                  </a:lnTo>
                  <a:lnTo>
                    <a:pt x="2050846" y="132333"/>
                  </a:lnTo>
                  <a:lnTo>
                    <a:pt x="2050846" y="144018"/>
                  </a:lnTo>
                  <a:lnTo>
                    <a:pt x="2050846" y="154686"/>
                  </a:lnTo>
                  <a:lnTo>
                    <a:pt x="2049576" y="162687"/>
                  </a:lnTo>
                  <a:lnTo>
                    <a:pt x="2047163" y="167767"/>
                  </a:lnTo>
                  <a:lnTo>
                    <a:pt x="2044750" y="172974"/>
                  </a:lnTo>
                  <a:lnTo>
                    <a:pt x="2041702" y="175513"/>
                  </a:lnTo>
                  <a:lnTo>
                    <a:pt x="2038146" y="175513"/>
                  </a:lnTo>
                  <a:lnTo>
                    <a:pt x="2002967" y="175513"/>
                  </a:lnTo>
                  <a:lnTo>
                    <a:pt x="2016683" y="207644"/>
                  </a:lnTo>
                  <a:lnTo>
                    <a:pt x="2016683" y="215011"/>
                  </a:lnTo>
                  <a:lnTo>
                    <a:pt x="2008047" y="261366"/>
                  </a:lnTo>
                  <a:lnTo>
                    <a:pt x="1983028" y="295529"/>
                  </a:lnTo>
                  <a:lnTo>
                    <a:pt x="1943912" y="316611"/>
                  </a:lnTo>
                  <a:lnTo>
                    <a:pt x="1892858" y="323850"/>
                  </a:lnTo>
                  <a:lnTo>
                    <a:pt x="1885713" y="323633"/>
                  </a:lnTo>
                  <a:lnTo>
                    <a:pt x="1845233" y="312166"/>
                  </a:lnTo>
                  <a:lnTo>
                    <a:pt x="1842566" y="314960"/>
                  </a:lnTo>
                  <a:lnTo>
                    <a:pt x="1840153" y="318516"/>
                  </a:lnTo>
                  <a:lnTo>
                    <a:pt x="1838121" y="322452"/>
                  </a:lnTo>
                  <a:lnTo>
                    <a:pt x="1835962" y="326517"/>
                  </a:lnTo>
                  <a:lnTo>
                    <a:pt x="1834819" y="330962"/>
                  </a:lnTo>
                  <a:lnTo>
                    <a:pt x="1834819" y="335914"/>
                  </a:lnTo>
                  <a:lnTo>
                    <a:pt x="1834819" y="342392"/>
                  </a:lnTo>
                  <a:lnTo>
                    <a:pt x="1939975" y="361314"/>
                  </a:lnTo>
                  <a:lnTo>
                    <a:pt x="1952384" y="362124"/>
                  </a:lnTo>
                  <a:lnTo>
                    <a:pt x="1994964" y="371933"/>
                  </a:lnTo>
                  <a:lnTo>
                    <a:pt x="2030876" y="398319"/>
                  </a:lnTo>
                  <a:lnTo>
                    <a:pt x="2046457" y="438951"/>
                  </a:lnTo>
                  <a:lnTo>
                    <a:pt x="2046909" y="448691"/>
                  </a:lnTo>
                  <a:lnTo>
                    <a:pt x="2046292" y="459595"/>
                  </a:lnTo>
                  <a:lnTo>
                    <a:pt x="2031675" y="499897"/>
                  </a:lnTo>
                  <a:lnTo>
                    <a:pt x="1997713" y="531239"/>
                  </a:lnTo>
                  <a:lnTo>
                    <a:pt x="1959279" y="547116"/>
                  </a:lnTo>
                  <a:lnTo>
                    <a:pt x="1909755" y="554974"/>
                  </a:lnTo>
                  <a:lnTo>
                    <a:pt x="1890826" y="555498"/>
                  </a:lnTo>
                  <a:lnTo>
                    <a:pt x="1872395" y="555136"/>
                  </a:lnTo>
                  <a:lnTo>
                    <a:pt x="1825675" y="549529"/>
                  </a:lnTo>
                  <a:lnTo>
                    <a:pt x="1781479" y="532764"/>
                  </a:lnTo>
                  <a:lnTo>
                    <a:pt x="1752906" y="499492"/>
                  </a:lnTo>
                  <a:lnTo>
                    <a:pt x="1748459" y="474472"/>
                  </a:lnTo>
                  <a:lnTo>
                    <a:pt x="1748459" y="467106"/>
                  </a:lnTo>
                  <a:lnTo>
                    <a:pt x="1749475" y="460120"/>
                  </a:lnTo>
                  <a:lnTo>
                    <a:pt x="1751380" y="453389"/>
                  </a:lnTo>
                  <a:lnTo>
                    <a:pt x="1753285" y="446658"/>
                  </a:lnTo>
                  <a:lnTo>
                    <a:pt x="1756079" y="440308"/>
                  </a:lnTo>
                  <a:lnTo>
                    <a:pt x="1759762" y="434213"/>
                  </a:lnTo>
                  <a:lnTo>
                    <a:pt x="1763445" y="427989"/>
                  </a:lnTo>
                  <a:lnTo>
                    <a:pt x="1791639" y="400557"/>
                  </a:lnTo>
                  <a:lnTo>
                    <a:pt x="1784881" y="396319"/>
                  </a:lnTo>
                  <a:lnTo>
                    <a:pt x="1762038" y="358314"/>
                  </a:lnTo>
                  <a:lnTo>
                    <a:pt x="1761540" y="350647"/>
                  </a:lnTo>
                  <a:lnTo>
                    <a:pt x="1762110" y="340975"/>
                  </a:lnTo>
                  <a:lnTo>
                    <a:pt x="1780971" y="299164"/>
                  </a:lnTo>
                  <a:lnTo>
                    <a:pt x="1794052" y="285369"/>
                  </a:lnTo>
                  <a:lnTo>
                    <a:pt x="1788454" y="279177"/>
                  </a:lnTo>
                  <a:lnTo>
                    <a:pt x="1770002" y="238775"/>
                  </a:lnTo>
                  <a:lnTo>
                    <a:pt x="1768271" y="216281"/>
                  </a:lnTo>
                  <a:lnTo>
                    <a:pt x="1768843" y="203586"/>
                  </a:lnTo>
                  <a:lnTo>
                    <a:pt x="1782513" y="159714"/>
                  </a:lnTo>
                  <a:lnTo>
                    <a:pt x="1811664" y="128103"/>
                  </a:lnTo>
                  <a:lnTo>
                    <a:pt x="1853901" y="109716"/>
                  </a:lnTo>
                  <a:lnTo>
                    <a:pt x="1879047" y="105993"/>
                  </a:lnTo>
                  <a:lnTo>
                    <a:pt x="1892477" y="105537"/>
                  </a:lnTo>
                  <a:close/>
                </a:path>
                <a:path w="3263265" h="555625">
                  <a:moveTo>
                    <a:pt x="2924987" y="104139"/>
                  </a:moveTo>
                  <a:lnTo>
                    <a:pt x="2969056" y="109219"/>
                  </a:lnTo>
                  <a:lnTo>
                    <a:pt x="2994329" y="117729"/>
                  </a:lnTo>
                  <a:lnTo>
                    <a:pt x="2999155" y="120014"/>
                  </a:lnTo>
                  <a:lnTo>
                    <a:pt x="3009315" y="128777"/>
                  </a:lnTo>
                  <a:lnTo>
                    <a:pt x="3010204" y="130429"/>
                  </a:lnTo>
                  <a:lnTo>
                    <a:pt x="3010966" y="132461"/>
                  </a:lnTo>
                  <a:lnTo>
                    <a:pt x="3011347" y="134747"/>
                  </a:lnTo>
                  <a:lnTo>
                    <a:pt x="3011855" y="137160"/>
                  </a:lnTo>
                  <a:lnTo>
                    <a:pt x="3012236" y="140081"/>
                  </a:lnTo>
                  <a:lnTo>
                    <a:pt x="3012490" y="143510"/>
                  </a:lnTo>
                  <a:lnTo>
                    <a:pt x="3012871" y="146938"/>
                  </a:lnTo>
                  <a:lnTo>
                    <a:pt x="3012998" y="151256"/>
                  </a:lnTo>
                  <a:lnTo>
                    <a:pt x="3012998" y="156337"/>
                  </a:lnTo>
                  <a:lnTo>
                    <a:pt x="3012998" y="162432"/>
                  </a:lnTo>
                  <a:lnTo>
                    <a:pt x="3012871" y="167386"/>
                  </a:lnTo>
                  <a:lnTo>
                    <a:pt x="3012490" y="171069"/>
                  </a:lnTo>
                  <a:lnTo>
                    <a:pt x="3012236" y="174879"/>
                  </a:lnTo>
                  <a:lnTo>
                    <a:pt x="3007664" y="184657"/>
                  </a:lnTo>
                  <a:lnTo>
                    <a:pt x="3006394" y="185419"/>
                  </a:lnTo>
                  <a:lnTo>
                    <a:pt x="3004743" y="185800"/>
                  </a:lnTo>
                  <a:lnTo>
                    <a:pt x="3002965" y="185800"/>
                  </a:lnTo>
                  <a:lnTo>
                    <a:pt x="3000933" y="185800"/>
                  </a:lnTo>
                  <a:lnTo>
                    <a:pt x="2997885" y="184657"/>
                  </a:lnTo>
                  <a:lnTo>
                    <a:pt x="2993567" y="182372"/>
                  </a:lnTo>
                  <a:lnTo>
                    <a:pt x="2989376" y="179958"/>
                  </a:lnTo>
                  <a:lnTo>
                    <a:pt x="2984042" y="177545"/>
                  </a:lnTo>
                  <a:lnTo>
                    <a:pt x="2942164" y="164623"/>
                  </a:lnTo>
                  <a:lnTo>
                    <a:pt x="2927019" y="163702"/>
                  </a:lnTo>
                  <a:lnTo>
                    <a:pt x="2919399" y="163702"/>
                  </a:lnTo>
                  <a:lnTo>
                    <a:pt x="2912795" y="164592"/>
                  </a:lnTo>
                  <a:lnTo>
                    <a:pt x="2907207" y="166116"/>
                  </a:lnTo>
                  <a:lnTo>
                    <a:pt x="2901619" y="167639"/>
                  </a:lnTo>
                  <a:lnTo>
                    <a:pt x="2897047" y="169925"/>
                  </a:lnTo>
                  <a:lnTo>
                    <a:pt x="2893491" y="172847"/>
                  </a:lnTo>
                  <a:lnTo>
                    <a:pt x="2889935" y="175641"/>
                  </a:lnTo>
                  <a:lnTo>
                    <a:pt x="2887268" y="179069"/>
                  </a:lnTo>
                  <a:lnTo>
                    <a:pt x="2885490" y="183006"/>
                  </a:lnTo>
                  <a:lnTo>
                    <a:pt x="2883712" y="186944"/>
                  </a:lnTo>
                  <a:lnTo>
                    <a:pt x="2882823" y="191135"/>
                  </a:lnTo>
                  <a:lnTo>
                    <a:pt x="2882823" y="195580"/>
                  </a:lnTo>
                  <a:lnTo>
                    <a:pt x="2882823" y="202437"/>
                  </a:lnTo>
                  <a:lnTo>
                    <a:pt x="2884855" y="208280"/>
                  </a:lnTo>
                  <a:lnTo>
                    <a:pt x="2889173" y="212979"/>
                  </a:lnTo>
                  <a:lnTo>
                    <a:pt x="2893364" y="217677"/>
                  </a:lnTo>
                  <a:lnTo>
                    <a:pt x="2929432" y="235457"/>
                  </a:lnTo>
                  <a:lnTo>
                    <a:pt x="2936102" y="237813"/>
                  </a:lnTo>
                  <a:lnTo>
                    <a:pt x="2942783" y="240299"/>
                  </a:lnTo>
                  <a:lnTo>
                    <a:pt x="2983026" y="258572"/>
                  </a:lnTo>
                  <a:lnTo>
                    <a:pt x="3016078" y="288337"/>
                  </a:lnTo>
                  <a:lnTo>
                    <a:pt x="3029359" y="327709"/>
                  </a:lnTo>
                  <a:lnTo>
                    <a:pt x="3029762" y="337566"/>
                  </a:lnTo>
                  <a:lnTo>
                    <a:pt x="3029167" y="349875"/>
                  </a:lnTo>
                  <a:lnTo>
                    <a:pt x="3014977" y="391709"/>
                  </a:lnTo>
                  <a:lnTo>
                    <a:pt x="2984167" y="421054"/>
                  </a:lnTo>
                  <a:lnTo>
                    <a:pt x="2939946" y="437374"/>
                  </a:lnTo>
                  <a:lnTo>
                    <a:pt x="2900476" y="441070"/>
                  </a:lnTo>
                  <a:lnTo>
                    <a:pt x="2892192" y="440906"/>
                  </a:lnTo>
                  <a:lnTo>
                    <a:pt x="2854137" y="435689"/>
                  </a:lnTo>
                  <a:lnTo>
                    <a:pt x="2815767" y="421639"/>
                  </a:lnTo>
                  <a:lnTo>
                    <a:pt x="2809417" y="416687"/>
                  </a:lnTo>
                  <a:lnTo>
                    <a:pt x="2807004" y="414400"/>
                  </a:lnTo>
                  <a:lnTo>
                    <a:pt x="2805099" y="410718"/>
                  </a:lnTo>
                  <a:lnTo>
                    <a:pt x="2803702" y="405638"/>
                  </a:lnTo>
                  <a:lnTo>
                    <a:pt x="2802432" y="400685"/>
                  </a:lnTo>
                  <a:lnTo>
                    <a:pt x="2801670" y="393192"/>
                  </a:lnTo>
                  <a:lnTo>
                    <a:pt x="2801670" y="383413"/>
                  </a:lnTo>
                  <a:lnTo>
                    <a:pt x="2801670" y="376936"/>
                  </a:lnTo>
                  <a:lnTo>
                    <a:pt x="2801924" y="371729"/>
                  </a:lnTo>
                  <a:lnTo>
                    <a:pt x="2802432" y="367919"/>
                  </a:lnTo>
                  <a:lnTo>
                    <a:pt x="2802813" y="363981"/>
                  </a:lnTo>
                  <a:lnTo>
                    <a:pt x="2803575" y="360806"/>
                  </a:lnTo>
                  <a:lnTo>
                    <a:pt x="2804464" y="358520"/>
                  </a:lnTo>
                  <a:lnTo>
                    <a:pt x="2805353" y="356107"/>
                  </a:lnTo>
                  <a:lnTo>
                    <a:pt x="2806369" y="354583"/>
                  </a:lnTo>
                  <a:lnTo>
                    <a:pt x="2807766" y="353822"/>
                  </a:lnTo>
                  <a:lnTo>
                    <a:pt x="2809036" y="353060"/>
                  </a:lnTo>
                  <a:lnTo>
                    <a:pt x="2810814" y="352679"/>
                  </a:lnTo>
                  <a:lnTo>
                    <a:pt x="2812719" y="352679"/>
                  </a:lnTo>
                  <a:lnTo>
                    <a:pt x="2815259" y="352679"/>
                  </a:lnTo>
                  <a:lnTo>
                    <a:pt x="2818815" y="354075"/>
                  </a:lnTo>
                  <a:lnTo>
                    <a:pt x="2823641" y="356869"/>
                  </a:lnTo>
                  <a:lnTo>
                    <a:pt x="2828467" y="359537"/>
                  </a:lnTo>
                  <a:lnTo>
                    <a:pt x="2866567" y="375412"/>
                  </a:lnTo>
                  <a:lnTo>
                    <a:pt x="2898825" y="379730"/>
                  </a:lnTo>
                  <a:lnTo>
                    <a:pt x="2906445" y="379730"/>
                  </a:lnTo>
                  <a:lnTo>
                    <a:pt x="2934512" y="370713"/>
                  </a:lnTo>
                  <a:lnTo>
                    <a:pt x="2938830" y="367792"/>
                  </a:lnTo>
                  <a:lnTo>
                    <a:pt x="2942132" y="364108"/>
                  </a:lnTo>
                  <a:lnTo>
                    <a:pt x="2944418" y="359663"/>
                  </a:lnTo>
                  <a:lnTo>
                    <a:pt x="2946577" y="355219"/>
                  </a:lnTo>
                  <a:lnTo>
                    <a:pt x="2947720" y="350012"/>
                  </a:lnTo>
                  <a:lnTo>
                    <a:pt x="2947720" y="344297"/>
                  </a:lnTo>
                  <a:lnTo>
                    <a:pt x="2947720" y="337566"/>
                  </a:lnTo>
                  <a:lnTo>
                    <a:pt x="2945688" y="331850"/>
                  </a:lnTo>
                  <a:lnTo>
                    <a:pt x="2941497" y="327025"/>
                  </a:lnTo>
                  <a:lnTo>
                    <a:pt x="2937433" y="322199"/>
                  </a:lnTo>
                  <a:lnTo>
                    <a:pt x="2931972" y="318007"/>
                  </a:lnTo>
                  <a:lnTo>
                    <a:pt x="2925114" y="314451"/>
                  </a:lnTo>
                  <a:lnTo>
                    <a:pt x="2918383" y="310895"/>
                  </a:lnTo>
                  <a:lnTo>
                    <a:pt x="2910636" y="307467"/>
                  </a:lnTo>
                  <a:lnTo>
                    <a:pt x="2902000" y="304419"/>
                  </a:lnTo>
                  <a:lnTo>
                    <a:pt x="2895551" y="301988"/>
                  </a:lnTo>
                  <a:lnTo>
                    <a:pt x="2855618" y="284521"/>
                  </a:lnTo>
                  <a:lnTo>
                    <a:pt x="2821171" y="257272"/>
                  </a:lnTo>
                  <a:lnTo>
                    <a:pt x="2804972" y="220535"/>
                  </a:lnTo>
                  <a:lnTo>
                    <a:pt x="2803448" y="200913"/>
                  </a:lnTo>
                  <a:lnTo>
                    <a:pt x="2803972" y="190440"/>
                  </a:lnTo>
                  <a:lnTo>
                    <a:pt x="2816474" y="152921"/>
                  </a:lnTo>
                  <a:lnTo>
                    <a:pt x="2844166" y="124912"/>
                  </a:lnTo>
                  <a:lnTo>
                    <a:pt x="2885857" y="108104"/>
                  </a:lnTo>
                  <a:lnTo>
                    <a:pt x="2911246" y="104588"/>
                  </a:lnTo>
                  <a:lnTo>
                    <a:pt x="2924987" y="104139"/>
                  </a:lnTo>
                  <a:close/>
                </a:path>
                <a:path w="3263265" h="555625">
                  <a:moveTo>
                    <a:pt x="2608503" y="104139"/>
                  </a:moveTo>
                  <a:lnTo>
                    <a:pt x="2658635" y="110355"/>
                  </a:lnTo>
                  <a:lnTo>
                    <a:pt x="2696864" y="128396"/>
                  </a:lnTo>
                  <a:lnTo>
                    <a:pt x="2724256" y="156059"/>
                  </a:lnTo>
                  <a:lnTo>
                    <a:pt x="2741472" y="192277"/>
                  </a:lnTo>
                  <a:lnTo>
                    <a:pt x="2748973" y="235015"/>
                  </a:lnTo>
                  <a:lnTo>
                    <a:pt x="2749473" y="250444"/>
                  </a:lnTo>
                  <a:lnTo>
                    <a:pt x="2749473" y="263906"/>
                  </a:lnTo>
                  <a:lnTo>
                    <a:pt x="2749473" y="274193"/>
                  </a:lnTo>
                  <a:lnTo>
                    <a:pt x="2747187" y="281686"/>
                  </a:lnTo>
                  <a:lnTo>
                    <a:pt x="2742615" y="286638"/>
                  </a:lnTo>
                  <a:lnTo>
                    <a:pt x="2738043" y="291592"/>
                  </a:lnTo>
                  <a:lnTo>
                    <a:pt x="2731693" y="294005"/>
                  </a:lnTo>
                  <a:lnTo>
                    <a:pt x="2723692" y="294005"/>
                  </a:lnTo>
                  <a:lnTo>
                    <a:pt x="2541828" y="294005"/>
                  </a:lnTo>
                  <a:lnTo>
                    <a:pt x="2548946" y="336178"/>
                  </a:lnTo>
                  <a:lnTo>
                    <a:pt x="2578771" y="368540"/>
                  </a:lnTo>
                  <a:lnTo>
                    <a:pt x="2623489" y="377444"/>
                  </a:lnTo>
                  <a:lnTo>
                    <a:pt x="2634205" y="377233"/>
                  </a:lnTo>
                  <a:lnTo>
                    <a:pt x="2677972" y="370855"/>
                  </a:lnTo>
                  <a:lnTo>
                    <a:pt x="2716961" y="358013"/>
                  </a:lnTo>
                  <a:lnTo>
                    <a:pt x="2721279" y="356997"/>
                  </a:lnTo>
                  <a:lnTo>
                    <a:pt x="2724708" y="356997"/>
                  </a:lnTo>
                  <a:lnTo>
                    <a:pt x="2726740" y="356997"/>
                  </a:lnTo>
                  <a:lnTo>
                    <a:pt x="2728391" y="357377"/>
                  </a:lnTo>
                  <a:lnTo>
                    <a:pt x="2729661" y="358139"/>
                  </a:lnTo>
                  <a:lnTo>
                    <a:pt x="2731058" y="358901"/>
                  </a:lnTo>
                  <a:lnTo>
                    <a:pt x="2732201" y="360299"/>
                  </a:lnTo>
                  <a:lnTo>
                    <a:pt x="2733090" y="362331"/>
                  </a:lnTo>
                  <a:lnTo>
                    <a:pt x="2733979" y="364363"/>
                  </a:lnTo>
                  <a:lnTo>
                    <a:pt x="2734614" y="367156"/>
                  </a:lnTo>
                  <a:lnTo>
                    <a:pt x="2734868" y="370839"/>
                  </a:lnTo>
                  <a:lnTo>
                    <a:pt x="2735249" y="374523"/>
                  </a:lnTo>
                  <a:lnTo>
                    <a:pt x="2735376" y="379222"/>
                  </a:lnTo>
                  <a:lnTo>
                    <a:pt x="2735376" y="384810"/>
                  </a:lnTo>
                  <a:lnTo>
                    <a:pt x="2735376" y="389636"/>
                  </a:lnTo>
                  <a:lnTo>
                    <a:pt x="2735249" y="393826"/>
                  </a:lnTo>
                  <a:lnTo>
                    <a:pt x="2732074" y="412369"/>
                  </a:lnTo>
                  <a:lnTo>
                    <a:pt x="2731185" y="414019"/>
                  </a:lnTo>
                  <a:lnTo>
                    <a:pt x="2730042" y="415670"/>
                  </a:lnTo>
                  <a:lnTo>
                    <a:pt x="2728518" y="417194"/>
                  </a:lnTo>
                  <a:lnTo>
                    <a:pt x="2727121" y="418845"/>
                  </a:lnTo>
                  <a:lnTo>
                    <a:pt x="2684027" y="433327"/>
                  </a:lnTo>
                  <a:lnTo>
                    <a:pt x="2637301" y="440324"/>
                  </a:lnTo>
                  <a:lnTo>
                    <a:pt x="2615869" y="441070"/>
                  </a:lnTo>
                  <a:lnTo>
                    <a:pt x="2596561" y="440432"/>
                  </a:lnTo>
                  <a:lnTo>
                    <a:pt x="2546019" y="431038"/>
                  </a:lnTo>
                  <a:lnTo>
                    <a:pt x="2506622" y="410106"/>
                  </a:lnTo>
                  <a:lnTo>
                    <a:pt x="2478424" y="377396"/>
                  </a:lnTo>
                  <a:lnTo>
                    <a:pt x="2461675" y="332710"/>
                  </a:lnTo>
                  <a:lnTo>
                    <a:pt x="2456103" y="275970"/>
                  </a:lnTo>
                  <a:lnTo>
                    <a:pt x="2456748" y="256541"/>
                  </a:lnTo>
                  <a:lnTo>
                    <a:pt x="2466517" y="204088"/>
                  </a:lnTo>
                  <a:lnTo>
                    <a:pt x="2487306" y="161601"/>
                  </a:lnTo>
                  <a:lnTo>
                    <a:pt x="2518540" y="130222"/>
                  </a:lnTo>
                  <a:lnTo>
                    <a:pt x="2559301" y="110730"/>
                  </a:lnTo>
                  <a:lnTo>
                    <a:pt x="2591166" y="104876"/>
                  </a:lnTo>
                  <a:lnTo>
                    <a:pt x="2608503" y="104139"/>
                  </a:lnTo>
                  <a:close/>
                </a:path>
                <a:path w="3263265" h="555625">
                  <a:moveTo>
                    <a:pt x="880287" y="104139"/>
                  </a:moveTo>
                  <a:lnTo>
                    <a:pt x="930419" y="110355"/>
                  </a:lnTo>
                  <a:lnTo>
                    <a:pt x="968648" y="128396"/>
                  </a:lnTo>
                  <a:lnTo>
                    <a:pt x="996040" y="156059"/>
                  </a:lnTo>
                  <a:lnTo>
                    <a:pt x="1013256" y="192277"/>
                  </a:lnTo>
                  <a:lnTo>
                    <a:pt x="1020757" y="235015"/>
                  </a:lnTo>
                  <a:lnTo>
                    <a:pt x="1021257" y="250444"/>
                  </a:lnTo>
                  <a:lnTo>
                    <a:pt x="1021257" y="263906"/>
                  </a:lnTo>
                  <a:lnTo>
                    <a:pt x="1021257" y="274193"/>
                  </a:lnTo>
                  <a:lnTo>
                    <a:pt x="1018971" y="281686"/>
                  </a:lnTo>
                  <a:lnTo>
                    <a:pt x="1014399" y="286638"/>
                  </a:lnTo>
                  <a:lnTo>
                    <a:pt x="1009827" y="291592"/>
                  </a:lnTo>
                  <a:lnTo>
                    <a:pt x="1003477" y="294005"/>
                  </a:lnTo>
                  <a:lnTo>
                    <a:pt x="995476" y="294005"/>
                  </a:lnTo>
                  <a:lnTo>
                    <a:pt x="813625" y="294005"/>
                  </a:lnTo>
                  <a:lnTo>
                    <a:pt x="820739" y="336178"/>
                  </a:lnTo>
                  <a:lnTo>
                    <a:pt x="850538" y="368540"/>
                  </a:lnTo>
                  <a:lnTo>
                    <a:pt x="895273" y="377444"/>
                  </a:lnTo>
                  <a:lnTo>
                    <a:pt x="905989" y="377233"/>
                  </a:lnTo>
                  <a:lnTo>
                    <a:pt x="949756" y="370855"/>
                  </a:lnTo>
                  <a:lnTo>
                    <a:pt x="988745" y="358013"/>
                  </a:lnTo>
                  <a:lnTo>
                    <a:pt x="993063" y="356997"/>
                  </a:lnTo>
                  <a:lnTo>
                    <a:pt x="996492" y="356997"/>
                  </a:lnTo>
                  <a:lnTo>
                    <a:pt x="998524" y="356997"/>
                  </a:lnTo>
                  <a:lnTo>
                    <a:pt x="1000175" y="357377"/>
                  </a:lnTo>
                  <a:lnTo>
                    <a:pt x="1001445" y="358139"/>
                  </a:lnTo>
                  <a:lnTo>
                    <a:pt x="1002842" y="358901"/>
                  </a:lnTo>
                  <a:lnTo>
                    <a:pt x="1003985" y="360299"/>
                  </a:lnTo>
                  <a:lnTo>
                    <a:pt x="1004874" y="362331"/>
                  </a:lnTo>
                  <a:lnTo>
                    <a:pt x="1005763" y="364363"/>
                  </a:lnTo>
                  <a:lnTo>
                    <a:pt x="1006398" y="367156"/>
                  </a:lnTo>
                  <a:lnTo>
                    <a:pt x="1006652" y="370839"/>
                  </a:lnTo>
                  <a:lnTo>
                    <a:pt x="1007033" y="374523"/>
                  </a:lnTo>
                  <a:lnTo>
                    <a:pt x="1007160" y="379222"/>
                  </a:lnTo>
                  <a:lnTo>
                    <a:pt x="1007160" y="384810"/>
                  </a:lnTo>
                  <a:lnTo>
                    <a:pt x="1007160" y="389636"/>
                  </a:lnTo>
                  <a:lnTo>
                    <a:pt x="1007033" y="393826"/>
                  </a:lnTo>
                  <a:lnTo>
                    <a:pt x="1000302" y="417194"/>
                  </a:lnTo>
                  <a:lnTo>
                    <a:pt x="998905" y="418845"/>
                  </a:lnTo>
                  <a:lnTo>
                    <a:pt x="955811" y="433327"/>
                  </a:lnTo>
                  <a:lnTo>
                    <a:pt x="909085" y="440324"/>
                  </a:lnTo>
                  <a:lnTo>
                    <a:pt x="887653" y="441070"/>
                  </a:lnTo>
                  <a:lnTo>
                    <a:pt x="868353" y="440432"/>
                  </a:lnTo>
                  <a:lnTo>
                    <a:pt x="817816" y="431038"/>
                  </a:lnTo>
                  <a:lnTo>
                    <a:pt x="778418" y="410106"/>
                  </a:lnTo>
                  <a:lnTo>
                    <a:pt x="750214" y="377396"/>
                  </a:lnTo>
                  <a:lnTo>
                    <a:pt x="733456" y="332710"/>
                  </a:lnTo>
                  <a:lnTo>
                    <a:pt x="727900" y="275970"/>
                  </a:lnTo>
                  <a:lnTo>
                    <a:pt x="728550" y="256541"/>
                  </a:lnTo>
                  <a:lnTo>
                    <a:pt x="738289" y="204088"/>
                  </a:lnTo>
                  <a:lnTo>
                    <a:pt x="759127" y="161601"/>
                  </a:lnTo>
                  <a:lnTo>
                    <a:pt x="790314" y="130222"/>
                  </a:lnTo>
                  <a:lnTo>
                    <a:pt x="831063" y="110730"/>
                  </a:lnTo>
                  <a:lnTo>
                    <a:pt x="862951" y="104876"/>
                  </a:lnTo>
                  <a:lnTo>
                    <a:pt x="880287" y="104139"/>
                  </a:lnTo>
                  <a:close/>
                </a:path>
                <a:path w="3263265" h="555625">
                  <a:moveTo>
                    <a:pt x="3142411" y="31114"/>
                  </a:moveTo>
                  <a:lnTo>
                    <a:pt x="3150666" y="31114"/>
                  </a:lnTo>
                  <a:lnTo>
                    <a:pt x="3157524" y="31368"/>
                  </a:lnTo>
                  <a:lnTo>
                    <a:pt x="3162985" y="32004"/>
                  </a:lnTo>
                  <a:lnTo>
                    <a:pt x="3168446" y="32512"/>
                  </a:lnTo>
                  <a:lnTo>
                    <a:pt x="3184575" y="42925"/>
                  </a:lnTo>
                  <a:lnTo>
                    <a:pt x="3184575" y="45212"/>
                  </a:lnTo>
                  <a:lnTo>
                    <a:pt x="3184575" y="111887"/>
                  </a:lnTo>
                  <a:lnTo>
                    <a:pt x="3249599" y="111887"/>
                  </a:lnTo>
                  <a:lnTo>
                    <a:pt x="3251885" y="111887"/>
                  </a:lnTo>
                  <a:lnTo>
                    <a:pt x="3253790" y="112394"/>
                  </a:lnTo>
                  <a:lnTo>
                    <a:pt x="3262934" y="139573"/>
                  </a:lnTo>
                  <a:lnTo>
                    <a:pt x="3262934" y="146050"/>
                  </a:lnTo>
                  <a:lnTo>
                    <a:pt x="3254171" y="180212"/>
                  </a:lnTo>
                  <a:lnTo>
                    <a:pt x="3249980" y="180212"/>
                  </a:lnTo>
                  <a:lnTo>
                    <a:pt x="3184575" y="180212"/>
                  </a:lnTo>
                  <a:lnTo>
                    <a:pt x="3184575" y="320420"/>
                  </a:lnTo>
                  <a:lnTo>
                    <a:pt x="3185071" y="331924"/>
                  </a:lnTo>
                  <a:lnTo>
                    <a:pt x="3203038" y="366268"/>
                  </a:lnTo>
                  <a:lnTo>
                    <a:pt x="3219754" y="369316"/>
                  </a:lnTo>
                  <a:lnTo>
                    <a:pt x="3224199" y="369316"/>
                  </a:lnTo>
                  <a:lnTo>
                    <a:pt x="3250361" y="362076"/>
                  </a:lnTo>
                  <a:lnTo>
                    <a:pt x="3252012" y="361695"/>
                  </a:lnTo>
                  <a:lnTo>
                    <a:pt x="3253663" y="361695"/>
                  </a:lnTo>
                  <a:lnTo>
                    <a:pt x="3254933" y="361695"/>
                  </a:lnTo>
                  <a:lnTo>
                    <a:pt x="3256203" y="362076"/>
                  </a:lnTo>
                  <a:lnTo>
                    <a:pt x="3257473" y="362838"/>
                  </a:lnTo>
                  <a:lnTo>
                    <a:pt x="3258743" y="363600"/>
                  </a:lnTo>
                  <a:lnTo>
                    <a:pt x="3259632" y="365125"/>
                  </a:lnTo>
                  <a:lnTo>
                    <a:pt x="3260267" y="367538"/>
                  </a:lnTo>
                  <a:lnTo>
                    <a:pt x="3261029" y="369824"/>
                  </a:lnTo>
                  <a:lnTo>
                    <a:pt x="3261537" y="372999"/>
                  </a:lnTo>
                  <a:lnTo>
                    <a:pt x="3262172" y="377063"/>
                  </a:lnTo>
                  <a:lnTo>
                    <a:pt x="3262680" y="381126"/>
                  </a:lnTo>
                  <a:lnTo>
                    <a:pt x="3262934" y="386206"/>
                  </a:lnTo>
                  <a:lnTo>
                    <a:pt x="3262934" y="392430"/>
                  </a:lnTo>
                  <a:lnTo>
                    <a:pt x="3262934" y="402336"/>
                  </a:lnTo>
                  <a:lnTo>
                    <a:pt x="3262426" y="409829"/>
                  </a:lnTo>
                  <a:lnTo>
                    <a:pt x="3261156" y="415036"/>
                  </a:lnTo>
                  <a:lnTo>
                    <a:pt x="3259886" y="420369"/>
                  </a:lnTo>
                  <a:lnTo>
                    <a:pt x="3258362" y="424052"/>
                  </a:lnTo>
                  <a:lnTo>
                    <a:pt x="3256330" y="426085"/>
                  </a:lnTo>
                  <a:lnTo>
                    <a:pt x="3254298" y="428244"/>
                  </a:lnTo>
                  <a:lnTo>
                    <a:pt x="3233724" y="436118"/>
                  </a:lnTo>
                  <a:lnTo>
                    <a:pt x="3228390" y="437388"/>
                  </a:lnTo>
                  <a:lnTo>
                    <a:pt x="3222802" y="438404"/>
                  </a:lnTo>
                  <a:lnTo>
                    <a:pt x="3216579" y="439038"/>
                  </a:lnTo>
                  <a:lnTo>
                    <a:pt x="3210483" y="439674"/>
                  </a:lnTo>
                  <a:lnTo>
                    <a:pt x="3204260" y="440055"/>
                  </a:lnTo>
                  <a:lnTo>
                    <a:pt x="3198037" y="440055"/>
                  </a:lnTo>
                  <a:lnTo>
                    <a:pt x="3154476" y="433705"/>
                  </a:lnTo>
                  <a:lnTo>
                    <a:pt x="3118379" y="406999"/>
                  </a:lnTo>
                  <a:lnTo>
                    <a:pt x="3103789" y="370270"/>
                  </a:lnTo>
                  <a:lnTo>
                    <a:pt x="3100628" y="333248"/>
                  </a:lnTo>
                  <a:lnTo>
                    <a:pt x="3100628" y="180212"/>
                  </a:lnTo>
                  <a:lnTo>
                    <a:pt x="3064687" y="180212"/>
                  </a:lnTo>
                  <a:lnTo>
                    <a:pt x="3060496" y="180212"/>
                  </a:lnTo>
                  <a:lnTo>
                    <a:pt x="3057321" y="177545"/>
                  </a:lnTo>
                  <a:lnTo>
                    <a:pt x="3051733" y="146050"/>
                  </a:lnTo>
                  <a:lnTo>
                    <a:pt x="3051733" y="139573"/>
                  </a:lnTo>
                  <a:lnTo>
                    <a:pt x="3059226" y="113537"/>
                  </a:lnTo>
                  <a:lnTo>
                    <a:pt x="3060877" y="112394"/>
                  </a:lnTo>
                  <a:lnTo>
                    <a:pt x="3062909" y="111887"/>
                  </a:lnTo>
                  <a:lnTo>
                    <a:pt x="3065068" y="111887"/>
                  </a:lnTo>
                  <a:lnTo>
                    <a:pt x="3100628" y="111887"/>
                  </a:lnTo>
                  <a:lnTo>
                    <a:pt x="3100628" y="45212"/>
                  </a:lnTo>
                  <a:lnTo>
                    <a:pt x="3100628" y="42925"/>
                  </a:lnTo>
                  <a:lnTo>
                    <a:pt x="3101136" y="41020"/>
                  </a:lnTo>
                  <a:lnTo>
                    <a:pt x="3102406" y="39243"/>
                  </a:lnTo>
                  <a:lnTo>
                    <a:pt x="3103676" y="37464"/>
                  </a:lnTo>
                  <a:lnTo>
                    <a:pt x="3105835" y="35941"/>
                  </a:lnTo>
                  <a:lnTo>
                    <a:pt x="3109137" y="34670"/>
                  </a:lnTo>
                  <a:lnTo>
                    <a:pt x="3112312" y="33400"/>
                  </a:lnTo>
                  <a:lnTo>
                    <a:pt x="3116757" y="32512"/>
                  </a:lnTo>
                  <a:lnTo>
                    <a:pt x="3122218" y="32004"/>
                  </a:lnTo>
                  <a:lnTo>
                    <a:pt x="3127679" y="31368"/>
                  </a:lnTo>
                  <a:lnTo>
                    <a:pt x="3134410" y="31114"/>
                  </a:lnTo>
                  <a:lnTo>
                    <a:pt x="3142411" y="31114"/>
                  </a:lnTo>
                  <a:close/>
                </a:path>
                <a:path w="3263265" h="555625">
                  <a:moveTo>
                    <a:pt x="13068" y="0"/>
                  </a:moveTo>
                  <a:lnTo>
                    <a:pt x="318465" y="0"/>
                  </a:lnTo>
                  <a:lnTo>
                    <a:pt x="320471" y="0"/>
                  </a:lnTo>
                  <a:lnTo>
                    <a:pt x="322313" y="635"/>
                  </a:lnTo>
                  <a:lnTo>
                    <a:pt x="323989" y="1905"/>
                  </a:lnTo>
                  <a:lnTo>
                    <a:pt x="325653" y="3048"/>
                  </a:lnTo>
                  <a:lnTo>
                    <a:pt x="327050" y="5080"/>
                  </a:lnTo>
                  <a:lnTo>
                    <a:pt x="328167" y="7874"/>
                  </a:lnTo>
                  <a:lnTo>
                    <a:pt x="329285" y="10668"/>
                  </a:lnTo>
                  <a:lnTo>
                    <a:pt x="330123" y="14350"/>
                  </a:lnTo>
                  <a:lnTo>
                    <a:pt x="330682" y="19050"/>
                  </a:lnTo>
                  <a:lnTo>
                    <a:pt x="331241" y="23749"/>
                  </a:lnTo>
                  <a:lnTo>
                    <a:pt x="331520" y="29463"/>
                  </a:lnTo>
                  <a:lnTo>
                    <a:pt x="331520" y="36194"/>
                  </a:lnTo>
                  <a:lnTo>
                    <a:pt x="331520" y="42672"/>
                  </a:lnTo>
                  <a:lnTo>
                    <a:pt x="331241" y="48132"/>
                  </a:lnTo>
                  <a:lnTo>
                    <a:pt x="330682" y="52705"/>
                  </a:lnTo>
                  <a:lnTo>
                    <a:pt x="330123" y="57276"/>
                  </a:lnTo>
                  <a:lnTo>
                    <a:pt x="329285" y="60960"/>
                  </a:lnTo>
                  <a:lnTo>
                    <a:pt x="328167" y="63754"/>
                  </a:lnTo>
                  <a:lnTo>
                    <a:pt x="327050" y="66548"/>
                  </a:lnTo>
                  <a:lnTo>
                    <a:pt x="325653" y="68706"/>
                  </a:lnTo>
                  <a:lnTo>
                    <a:pt x="323989" y="69976"/>
                  </a:lnTo>
                  <a:lnTo>
                    <a:pt x="322313" y="71374"/>
                  </a:lnTo>
                  <a:lnTo>
                    <a:pt x="320471" y="72008"/>
                  </a:lnTo>
                  <a:lnTo>
                    <a:pt x="318465" y="72008"/>
                  </a:lnTo>
                  <a:lnTo>
                    <a:pt x="209969" y="72008"/>
                  </a:lnTo>
                  <a:lnTo>
                    <a:pt x="209969" y="421258"/>
                  </a:lnTo>
                  <a:lnTo>
                    <a:pt x="209969" y="423544"/>
                  </a:lnTo>
                  <a:lnTo>
                    <a:pt x="209232" y="425450"/>
                  </a:lnTo>
                  <a:lnTo>
                    <a:pt x="207784" y="427355"/>
                  </a:lnTo>
                  <a:lnTo>
                    <a:pt x="206336" y="429132"/>
                  </a:lnTo>
                  <a:lnTo>
                    <a:pt x="203936" y="430530"/>
                  </a:lnTo>
                  <a:lnTo>
                    <a:pt x="200583" y="431673"/>
                  </a:lnTo>
                  <a:lnTo>
                    <a:pt x="197243" y="432816"/>
                  </a:lnTo>
                  <a:lnTo>
                    <a:pt x="192722" y="433705"/>
                  </a:lnTo>
                  <a:lnTo>
                    <a:pt x="187020" y="434339"/>
                  </a:lnTo>
                  <a:lnTo>
                    <a:pt x="181330" y="434975"/>
                  </a:lnTo>
                  <a:lnTo>
                    <a:pt x="174244" y="435356"/>
                  </a:lnTo>
                  <a:lnTo>
                    <a:pt x="165760" y="435356"/>
                  </a:lnTo>
                  <a:lnTo>
                    <a:pt x="157276" y="435356"/>
                  </a:lnTo>
                  <a:lnTo>
                    <a:pt x="150190" y="434975"/>
                  </a:lnTo>
                  <a:lnTo>
                    <a:pt x="144500" y="434339"/>
                  </a:lnTo>
                  <a:lnTo>
                    <a:pt x="138811" y="433705"/>
                  </a:lnTo>
                  <a:lnTo>
                    <a:pt x="121564" y="423544"/>
                  </a:lnTo>
                  <a:lnTo>
                    <a:pt x="121564" y="421258"/>
                  </a:lnTo>
                  <a:lnTo>
                    <a:pt x="121564" y="72008"/>
                  </a:lnTo>
                  <a:lnTo>
                    <a:pt x="13068" y="72008"/>
                  </a:lnTo>
                  <a:lnTo>
                    <a:pt x="10833" y="72008"/>
                  </a:lnTo>
                  <a:lnTo>
                    <a:pt x="8940" y="71374"/>
                  </a:lnTo>
                  <a:lnTo>
                    <a:pt x="7365" y="69976"/>
                  </a:lnTo>
                  <a:lnTo>
                    <a:pt x="5803" y="68706"/>
                  </a:lnTo>
                  <a:lnTo>
                    <a:pt x="4470" y="66548"/>
                  </a:lnTo>
                  <a:lnTo>
                    <a:pt x="3352" y="63754"/>
                  </a:lnTo>
                  <a:lnTo>
                    <a:pt x="2235" y="60960"/>
                  </a:lnTo>
                  <a:lnTo>
                    <a:pt x="1396" y="57276"/>
                  </a:lnTo>
                  <a:lnTo>
                    <a:pt x="838" y="52705"/>
                  </a:lnTo>
                  <a:lnTo>
                    <a:pt x="279" y="48132"/>
                  </a:lnTo>
                  <a:lnTo>
                    <a:pt x="0" y="42672"/>
                  </a:lnTo>
                  <a:lnTo>
                    <a:pt x="0" y="36194"/>
                  </a:lnTo>
                  <a:lnTo>
                    <a:pt x="0" y="29463"/>
                  </a:lnTo>
                  <a:lnTo>
                    <a:pt x="3352" y="7874"/>
                  </a:lnTo>
                  <a:lnTo>
                    <a:pt x="4470" y="5080"/>
                  </a:lnTo>
                  <a:lnTo>
                    <a:pt x="5803" y="3048"/>
                  </a:lnTo>
                  <a:lnTo>
                    <a:pt x="7365" y="1905"/>
                  </a:lnTo>
                  <a:lnTo>
                    <a:pt x="8940" y="635"/>
                  </a:lnTo>
                  <a:lnTo>
                    <a:pt x="10833" y="0"/>
                  </a:lnTo>
                  <a:lnTo>
                    <a:pt x="13068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18410" y="4494402"/>
              <a:ext cx="107822" cy="990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5680" y="4488433"/>
              <a:ext cx="2013585" cy="468630"/>
            </a:xfrm>
            <a:custGeom>
              <a:avLst/>
              <a:gdLst/>
              <a:ahLst/>
              <a:cxnLst/>
              <a:rect l="l" t="t" r="r" b="b"/>
              <a:pathLst>
                <a:path w="2013585" h="468629">
                  <a:moveTo>
                    <a:pt x="1770354" y="0"/>
                  </a:moveTo>
                  <a:lnTo>
                    <a:pt x="1778609" y="0"/>
                  </a:lnTo>
                  <a:lnTo>
                    <a:pt x="1785467" y="254"/>
                  </a:lnTo>
                  <a:lnTo>
                    <a:pt x="1790801" y="1016"/>
                  </a:lnTo>
                  <a:lnTo>
                    <a:pt x="1796135" y="1651"/>
                  </a:lnTo>
                  <a:lnTo>
                    <a:pt x="1812645" y="12065"/>
                  </a:lnTo>
                  <a:lnTo>
                    <a:pt x="1812645" y="14351"/>
                  </a:lnTo>
                  <a:lnTo>
                    <a:pt x="1812645" y="179451"/>
                  </a:lnTo>
                  <a:lnTo>
                    <a:pt x="1845703" y="153429"/>
                  </a:lnTo>
                  <a:lnTo>
                    <a:pt x="1891937" y="137570"/>
                  </a:lnTo>
                  <a:lnTo>
                    <a:pt x="1904085" y="136906"/>
                  </a:lnTo>
                  <a:lnTo>
                    <a:pt x="1918656" y="137527"/>
                  </a:lnTo>
                  <a:lnTo>
                    <a:pt x="1965371" y="152439"/>
                  </a:lnTo>
                  <a:lnTo>
                    <a:pt x="1995253" y="183491"/>
                  </a:lnTo>
                  <a:lnTo>
                    <a:pt x="2010344" y="227377"/>
                  </a:lnTo>
                  <a:lnTo>
                    <a:pt x="2013559" y="271526"/>
                  </a:lnTo>
                  <a:lnTo>
                    <a:pt x="2013559" y="454660"/>
                  </a:lnTo>
                  <a:lnTo>
                    <a:pt x="2013559" y="456946"/>
                  </a:lnTo>
                  <a:lnTo>
                    <a:pt x="2004796" y="464693"/>
                  </a:lnTo>
                  <a:lnTo>
                    <a:pt x="2001748" y="465836"/>
                  </a:lnTo>
                  <a:lnTo>
                    <a:pt x="1997430" y="466725"/>
                  </a:lnTo>
                  <a:lnTo>
                    <a:pt x="1991969" y="467233"/>
                  </a:lnTo>
                  <a:lnTo>
                    <a:pt x="1986508" y="467868"/>
                  </a:lnTo>
                  <a:lnTo>
                    <a:pt x="1979650" y="468122"/>
                  </a:lnTo>
                  <a:lnTo>
                    <a:pt x="1971649" y="468122"/>
                  </a:lnTo>
                  <a:lnTo>
                    <a:pt x="1963394" y="468122"/>
                  </a:lnTo>
                  <a:lnTo>
                    <a:pt x="1956536" y="467868"/>
                  </a:lnTo>
                  <a:lnTo>
                    <a:pt x="1951075" y="467233"/>
                  </a:lnTo>
                  <a:lnTo>
                    <a:pt x="1945614" y="466725"/>
                  </a:lnTo>
                  <a:lnTo>
                    <a:pt x="1941296" y="465836"/>
                  </a:lnTo>
                  <a:lnTo>
                    <a:pt x="1938121" y="464693"/>
                  </a:lnTo>
                  <a:lnTo>
                    <a:pt x="1935073" y="463677"/>
                  </a:lnTo>
                  <a:lnTo>
                    <a:pt x="1932787" y="462280"/>
                  </a:lnTo>
                  <a:lnTo>
                    <a:pt x="1931517" y="460502"/>
                  </a:lnTo>
                  <a:lnTo>
                    <a:pt x="1930120" y="458851"/>
                  </a:lnTo>
                  <a:lnTo>
                    <a:pt x="1929485" y="456946"/>
                  </a:lnTo>
                  <a:lnTo>
                    <a:pt x="1929485" y="454660"/>
                  </a:lnTo>
                  <a:lnTo>
                    <a:pt x="1929485" y="284226"/>
                  </a:lnTo>
                  <a:lnTo>
                    <a:pt x="1924151" y="241808"/>
                  </a:lnTo>
                  <a:lnTo>
                    <a:pt x="1917039" y="228854"/>
                  </a:lnTo>
                  <a:lnTo>
                    <a:pt x="1913102" y="222885"/>
                  </a:lnTo>
                  <a:lnTo>
                    <a:pt x="1907895" y="218313"/>
                  </a:lnTo>
                  <a:lnTo>
                    <a:pt x="1901545" y="215138"/>
                  </a:lnTo>
                  <a:lnTo>
                    <a:pt x="1895195" y="211836"/>
                  </a:lnTo>
                  <a:lnTo>
                    <a:pt x="1887702" y="210312"/>
                  </a:lnTo>
                  <a:lnTo>
                    <a:pt x="1879193" y="210312"/>
                  </a:lnTo>
                  <a:lnTo>
                    <a:pt x="1838470" y="228494"/>
                  </a:lnTo>
                  <a:lnTo>
                    <a:pt x="1812645" y="256159"/>
                  </a:lnTo>
                  <a:lnTo>
                    <a:pt x="1812645" y="454660"/>
                  </a:lnTo>
                  <a:lnTo>
                    <a:pt x="1812645" y="456946"/>
                  </a:lnTo>
                  <a:lnTo>
                    <a:pt x="1803755" y="464693"/>
                  </a:lnTo>
                  <a:lnTo>
                    <a:pt x="1800453" y="465836"/>
                  </a:lnTo>
                  <a:lnTo>
                    <a:pt x="1796135" y="466725"/>
                  </a:lnTo>
                  <a:lnTo>
                    <a:pt x="1790801" y="467233"/>
                  </a:lnTo>
                  <a:lnTo>
                    <a:pt x="1785467" y="467868"/>
                  </a:lnTo>
                  <a:lnTo>
                    <a:pt x="1778609" y="468122"/>
                  </a:lnTo>
                  <a:lnTo>
                    <a:pt x="1770354" y="468122"/>
                  </a:lnTo>
                  <a:lnTo>
                    <a:pt x="1762099" y="468122"/>
                  </a:lnTo>
                  <a:lnTo>
                    <a:pt x="1755368" y="467868"/>
                  </a:lnTo>
                  <a:lnTo>
                    <a:pt x="1750034" y="467233"/>
                  </a:lnTo>
                  <a:lnTo>
                    <a:pt x="1744573" y="466725"/>
                  </a:lnTo>
                  <a:lnTo>
                    <a:pt x="1740382" y="465836"/>
                  </a:lnTo>
                  <a:lnTo>
                    <a:pt x="1737080" y="464693"/>
                  </a:lnTo>
                  <a:lnTo>
                    <a:pt x="1733905" y="463677"/>
                  </a:lnTo>
                  <a:lnTo>
                    <a:pt x="1731619" y="462280"/>
                  </a:lnTo>
                  <a:lnTo>
                    <a:pt x="1730222" y="460502"/>
                  </a:lnTo>
                  <a:lnTo>
                    <a:pt x="1728825" y="458851"/>
                  </a:lnTo>
                  <a:lnTo>
                    <a:pt x="1728190" y="456946"/>
                  </a:lnTo>
                  <a:lnTo>
                    <a:pt x="1728190" y="454660"/>
                  </a:lnTo>
                  <a:lnTo>
                    <a:pt x="1728190" y="14351"/>
                  </a:lnTo>
                  <a:lnTo>
                    <a:pt x="1728190" y="12065"/>
                  </a:lnTo>
                  <a:lnTo>
                    <a:pt x="1728825" y="10160"/>
                  </a:lnTo>
                  <a:lnTo>
                    <a:pt x="1730222" y="8382"/>
                  </a:lnTo>
                  <a:lnTo>
                    <a:pt x="1731619" y="6604"/>
                  </a:lnTo>
                  <a:lnTo>
                    <a:pt x="1750034" y="1016"/>
                  </a:lnTo>
                  <a:lnTo>
                    <a:pt x="1755368" y="254"/>
                  </a:lnTo>
                  <a:lnTo>
                    <a:pt x="1762099" y="0"/>
                  </a:lnTo>
                  <a:lnTo>
                    <a:pt x="1770354" y="0"/>
                  </a:lnTo>
                  <a:close/>
                </a:path>
                <a:path w="2013585" h="468629">
                  <a:moveTo>
                    <a:pt x="909294" y="0"/>
                  </a:moveTo>
                  <a:lnTo>
                    <a:pt x="917549" y="0"/>
                  </a:lnTo>
                  <a:lnTo>
                    <a:pt x="924407" y="254"/>
                  </a:lnTo>
                  <a:lnTo>
                    <a:pt x="929741" y="1016"/>
                  </a:lnTo>
                  <a:lnTo>
                    <a:pt x="935075" y="1651"/>
                  </a:lnTo>
                  <a:lnTo>
                    <a:pt x="951585" y="12065"/>
                  </a:lnTo>
                  <a:lnTo>
                    <a:pt x="951585" y="14351"/>
                  </a:lnTo>
                  <a:lnTo>
                    <a:pt x="951585" y="179451"/>
                  </a:lnTo>
                  <a:lnTo>
                    <a:pt x="984643" y="153429"/>
                  </a:lnTo>
                  <a:lnTo>
                    <a:pt x="1030877" y="137570"/>
                  </a:lnTo>
                  <a:lnTo>
                    <a:pt x="1043025" y="136906"/>
                  </a:lnTo>
                  <a:lnTo>
                    <a:pt x="1057596" y="137527"/>
                  </a:lnTo>
                  <a:lnTo>
                    <a:pt x="1104311" y="152439"/>
                  </a:lnTo>
                  <a:lnTo>
                    <a:pt x="1134193" y="183491"/>
                  </a:lnTo>
                  <a:lnTo>
                    <a:pt x="1149284" y="227377"/>
                  </a:lnTo>
                  <a:lnTo>
                    <a:pt x="1152499" y="271526"/>
                  </a:lnTo>
                  <a:lnTo>
                    <a:pt x="1152499" y="454660"/>
                  </a:lnTo>
                  <a:lnTo>
                    <a:pt x="1152499" y="456946"/>
                  </a:lnTo>
                  <a:lnTo>
                    <a:pt x="1143736" y="464693"/>
                  </a:lnTo>
                  <a:lnTo>
                    <a:pt x="1140688" y="465836"/>
                  </a:lnTo>
                  <a:lnTo>
                    <a:pt x="1136370" y="466725"/>
                  </a:lnTo>
                  <a:lnTo>
                    <a:pt x="1130909" y="467233"/>
                  </a:lnTo>
                  <a:lnTo>
                    <a:pt x="1125448" y="467868"/>
                  </a:lnTo>
                  <a:lnTo>
                    <a:pt x="1118590" y="468122"/>
                  </a:lnTo>
                  <a:lnTo>
                    <a:pt x="1110589" y="468122"/>
                  </a:lnTo>
                  <a:lnTo>
                    <a:pt x="1102334" y="468122"/>
                  </a:lnTo>
                  <a:lnTo>
                    <a:pt x="1095476" y="467868"/>
                  </a:lnTo>
                  <a:lnTo>
                    <a:pt x="1090015" y="467233"/>
                  </a:lnTo>
                  <a:lnTo>
                    <a:pt x="1084554" y="466725"/>
                  </a:lnTo>
                  <a:lnTo>
                    <a:pt x="1080236" y="465836"/>
                  </a:lnTo>
                  <a:lnTo>
                    <a:pt x="1077061" y="464693"/>
                  </a:lnTo>
                  <a:lnTo>
                    <a:pt x="1074013" y="463677"/>
                  </a:lnTo>
                  <a:lnTo>
                    <a:pt x="1071727" y="462280"/>
                  </a:lnTo>
                  <a:lnTo>
                    <a:pt x="1070457" y="460502"/>
                  </a:lnTo>
                  <a:lnTo>
                    <a:pt x="1069060" y="458851"/>
                  </a:lnTo>
                  <a:lnTo>
                    <a:pt x="1068425" y="456946"/>
                  </a:lnTo>
                  <a:lnTo>
                    <a:pt x="1068425" y="454660"/>
                  </a:lnTo>
                  <a:lnTo>
                    <a:pt x="1068425" y="284226"/>
                  </a:lnTo>
                  <a:lnTo>
                    <a:pt x="1063091" y="241808"/>
                  </a:lnTo>
                  <a:lnTo>
                    <a:pt x="1055979" y="228854"/>
                  </a:lnTo>
                  <a:lnTo>
                    <a:pt x="1052042" y="222885"/>
                  </a:lnTo>
                  <a:lnTo>
                    <a:pt x="1046835" y="218313"/>
                  </a:lnTo>
                  <a:lnTo>
                    <a:pt x="1040485" y="215138"/>
                  </a:lnTo>
                  <a:lnTo>
                    <a:pt x="1034135" y="211836"/>
                  </a:lnTo>
                  <a:lnTo>
                    <a:pt x="1026642" y="210312"/>
                  </a:lnTo>
                  <a:lnTo>
                    <a:pt x="1018133" y="210312"/>
                  </a:lnTo>
                  <a:lnTo>
                    <a:pt x="977410" y="228494"/>
                  </a:lnTo>
                  <a:lnTo>
                    <a:pt x="951585" y="256159"/>
                  </a:lnTo>
                  <a:lnTo>
                    <a:pt x="951585" y="454660"/>
                  </a:lnTo>
                  <a:lnTo>
                    <a:pt x="951585" y="456946"/>
                  </a:lnTo>
                  <a:lnTo>
                    <a:pt x="942695" y="464693"/>
                  </a:lnTo>
                  <a:lnTo>
                    <a:pt x="939393" y="465836"/>
                  </a:lnTo>
                  <a:lnTo>
                    <a:pt x="935075" y="466725"/>
                  </a:lnTo>
                  <a:lnTo>
                    <a:pt x="929741" y="467233"/>
                  </a:lnTo>
                  <a:lnTo>
                    <a:pt x="924407" y="467868"/>
                  </a:lnTo>
                  <a:lnTo>
                    <a:pt x="917549" y="468122"/>
                  </a:lnTo>
                  <a:lnTo>
                    <a:pt x="909294" y="468122"/>
                  </a:lnTo>
                  <a:lnTo>
                    <a:pt x="901039" y="468122"/>
                  </a:lnTo>
                  <a:lnTo>
                    <a:pt x="894308" y="467868"/>
                  </a:lnTo>
                  <a:lnTo>
                    <a:pt x="888974" y="467233"/>
                  </a:lnTo>
                  <a:lnTo>
                    <a:pt x="883513" y="466725"/>
                  </a:lnTo>
                  <a:lnTo>
                    <a:pt x="879322" y="465836"/>
                  </a:lnTo>
                  <a:lnTo>
                    <a:pt x="876020" y="464693"/>
                  </a:lnTo>
                  <a:lnTo>
                    <a:pt x="872845" y="463677"/>
                  </a:lnTo>
                  <a:lnTo>
                    <a:pt x="870559" y="462280"/>
                  </a:lnTo>
                  <a:lnTo>
                    <a:pt x="869162" y="460502"/>
                  </a:lnTo>
                  <a:lnTo>
                    <a:pt x="867892" y="458851"/>
                  </a:lnTo>
                  <a:lnTo>
                    <a:pt x="867130" y="456946"/>
                  </a:lnTo>
                  <a:lnTo>
                    <a:pt x="867130" y="454660"/>
                  </a:lnTo>
                  <a:lnTo>
                    <a:pt x="867130" y="14351"/>
                  </a:lnTo>
                  <a:lnTo>
                    <a:pt x="867130" y="12065"/>
                  </a:lnTo>
                  <a:lnTo>
                    <a:pt x="867892" y="10160"/>
                  </a:lnTo>
                  <a:lnTo>
                    <a:pt x="888974" y="1016"/>
                  </a:lnTo>
                  <a:lnTo>
                    <a:pt x="894308" y="254"/>
                  </a:lnTo>
                  <a:lnTo>
                    <a:pt x="901039" y="0"/>
                  </a:lnTo>
                  <a:lnTo>
                    <a:pt x="909294" y="0"/>
                  </a:lnTo>
                  <a:close/>
                </a:path>
                <a:path w="2013585" h="468629">
                  <a:moveTo>
                    <a:pt x="42202" y="0"/>
                  </a:moveTo>
                  <a:lnTo>
                    <a:pt x="50457" y="0"/>
                  </a:lnTo>
                  <a:lnTo>
                    <a:pt x="57264" y="254"/>
                  </a:lnTo>
                  <a:lnTo>
                    <a:pt x="62623" y="1016"/>
                  </a:lnTo>
                  <a:lnTo>
                    <a:pt x="67983" y="1651"/>
                  </a:lnTo>
                  <a:lnTo>
                    <a:pt x="72275" y="2540"/>
                  </a:lnTo>
                  <a:lnTo>
                    <a:pt x="75514" y="3810"/>
                  </a:lnTo>
                  <a:lnTo>
                    <a:pt x="78752" y="5080"/>
                  </a:lnTo>
                  <a:lnTo>
                    <a:pt x="81038" y="6604"/>
                  </a:lnTo>
                  <a:lnTo>
                    <a:pt x="82384" y="8382"/>
                  </a:lnTo>
                  <a:lnTo>
                    <a:pt x="83718" y="10160"/>
                  </a:lnTo>
                  <a:lnTo>
                    <a:pt x="84391" y="12065"/>
                  </a:lnTo>
                  <a:lnTo>
                    <a:pt x="84391" y="14351"/>
                  </a:lnTo>
                  <a:lnTo>
                    <a:pt x="84391" y="179451"/>
                  </a:lnTo>
                  <a:lnTo>
                    <a:pt x="117506" y="153429"/>
                  </a:lnTo>
                  <a:lnTo>
                    <a:pt x="163699" y="137570"/>
                  </a:lnTo>
                  <a:lnTo>
                    <a:pt x="175806" y="136906"/>
                  </a:lnTo>
                  <a:lnTo>
                    <a:pt x="190448" y="137527"/>
                  </a:lnTo>
                  <a:lnTo>
                    <a:pt x="237168" y="152439"/>
                  </a:lnTo>
                  <a:lnTo>
                    <a:pt x="267021" y="183491"/>
                  </a:lnTo>
                  <a:lnTo>
                    <a:pt x="282106" y="227377"/>
                  </a:lnTo>
                  <a:lnTo>
                    <a:pt x="285305" y="271526"/>
                  </a:lnTo>
                  <a:lnTo>
                    <a:pt x="285305" y="454660"/>
                  </a:lnTo>
                  <a:lnTo>
                    <a:pt x="285305" y="456946"/>
                  </a:lnTo>
                  <a:lnTo>
                    <a:pt x="284632" y="458851"/>
                  </a:lnTo>
                  <a:lnTo>
                    <a:pt x="283298" y="460502"/>
                  </a:lnTo>
                  <a:lnTo>
                    <a:pt x="281952" y="462280"/>
                  </a:lnTo>
                  <a:lnTo>
                    <a:pt x="279730" y="463677"/>
                  </a:lnTo>
                  <a:lnTo>
                    <a:pt x="276606" y="464693"/>
                  </a:lnTo>
                  <a:lnTo>
                    <a:pt x="273469" y="465836"/>
                  </a:lnTo>
                  <a:lnTo>
                    <a:pt x="269176" y="466725"/>
                  </a:lnTo>
                  <a:lnTo>
                    <a:pt x="263702" y="467233"/>
                  </a:lnTo>
                  <a:lnTo>
                    <a:pt x="258241" y="467868"/>
                  </a:lnTo>
                  <a:lnTo>
                    <a:pt x="251485" y="468122"/>
                  </a:lnTo>
                  <a:lnTo>
                    <a:pt x="243446" y="468122"/>
                  </a:lnTo>
                  <a:lnTo>
                    <a:pt x="235191" y="468122"/>
                  </a:lnTo>
                  <a:lnTo>
                    <a:pt x="228320" y="467868"/>
                  </a:lnTo>
                  <a:lnTo>
                    <a:pt x="222859" y="467233"/>
                  </a:lnTo>
                  <a:lnTo>
                    <a:pt x="217385" y="466725"/>
                  </a:lnTo>
                  <a:lnTo>
                    <a:pt x="213093" y="465836"/>
                  </a:lnTo>
                  <a:lnTo>
                    <a:pt x="209956" y="464693"/>
                  </a:lnTo>
                  <a:lnTo>
                    <a:pt x="206832" y="463677"/>
                  </a:lnTo>
                  <a:lnTo>
                    <a:pt x="204609" y="462280"/>
                  </a:lnTo>
                  <a:lnTo>
                    <a:pt x="203263" y="460502"/>
                  </a:lnTo>
                  <a:lnTo>
                    <a:pt x="201930" y="458851"/>
                  </a:lnTo>
                  <a:lnTo>
                    <a:pt x="201256" y="456946"/>
                  </a:lnTo>
                  <a:lnTo>
                    <a:pt x="201256" y="454660"/>
                  </a:lnTo>
                  <a:lnTo>
                    <a:pt x="201256" y="284226"/>
                  </a:lnTo>
                  <a:lnTo>
                    <a:pt x="195948" y="241808"/>
                  </a:lnTo>
                  <a:lnTo>
                    <a:pt x="188861" y="228854"/>
                  </a:lnTo>
                  <a:lnTo>
                    <a:pt x="184848" y="222885"/>
                  </a:lnTo>
                  <a:lnTo>
                    <a:pt x="179654" y="218313"/>
                  </a:lnTo>
                  <a:lnTo>
                    <a:pt x="173291" y="215138"/>
                  </a:lnTo>
                  <a:lnTo>
                    <a:pt x="166928" y="211836"/>
                  </a:lnTo>
                  <a:lnTo>
                    <a:pt x="159512" y="210312"/>
                  </a:lnTo>
                  <a:lnTo>
                    <a:pt x="151028" y="210312"/>
                  </a:lnTo>
                  <a:lnTo>
                    <a:pt x="110255" y="228494"/>
                  </a:lnTo>
                  <a:lnTo>
                    <a:pt x="84391" y="256159"/>
                  </a:lnTo>
                  <a:lnTo>
                    <a:pt x="84391" y="454660"/>
                  </a:lnTo>
                  <a:lnTo>
                    <a:pt x="84391" y="456946"/>
                  </a:lnTo>
                  <a:lnTo>
                    <a:pt x="83718" y="458851"/>
                  </a:lnTo>
                  <a:lnTo>
                    <a:pt x="82384" y="460502"/>
                  </a:lnTo>
                  <a:lnTo>
                    <a:pt x="81038" y="462280"/>
                  </a:lnTo>
                  <a:lnTo>
                    <a:pt x="78752" y="463677"/>
                  </a:lnTo>
                  <a:lnTo>
                    <a:pt x="75514" y="464693"/>
                  </a:lnTo>
                  <a:lnTo>
                    <a:pt x="72275" y="465836"/>
                  </a:lnTo>
                  <a:lnTo>
                    <a:pt x="67983" y="466725"/>
                  </a:lnTo>
                  <a:lnTo>
                    <a:pt x="62623" y="467233"/>
                  </a:lnTo>
                  <a:lnTo>
                    <a:pt x="57264" y="467868"/>
                  </a:lnTo>
                  <a:lnTo>
                    <a:pt x="50457" y="468122"/>
                  </a:lnTo>
                  <a:lnTo>
                    <a:pt x="42202" y="468122"/>
                  </a:lnTo>
                  <a:lnTo>
                    <a:pt x="33934" y="468122"/>
                  </a:lnTo>
                  <a:lnTo>
                    <a:pt x="27127" y="467868"/>
                  </a:lnTo>
                  <a:lnTo>
                    <a:pt x="21767" y="467233"/>
                  </a:lnTo>
                  <a:lnTo>
                    <a:pt x="16408" y="466725"/>
                  </a:lnTo>
                  <a:lnTo>
                    <a:pt x="12115" y="465836"/>
                  </a:lnTo>
                  <a:lnTo>
                    <a:pt x="8877" y="464693"/>
                  </a:lnTo>
                  <a:lnTo>
                    <a:pt x="5638" y="463677"/>
                  </a:lnTo>
                  <a:lnTo>
                    <a:pt x="3352" y="462280"/>
                  </a:lnTo>
                  <a:lnTo>
                    <a:pt x="2006" y="460502"/>
                  </a:lnTo>
                  <a:lnTo>
                    <a:pt x="673" y="458851"/>
                  </a:lnTo>
                  <a:lnTo>
                    <a:pt x="0" y="456946"/>
                  </a:lnTo>
                  <a:lnTo>
                    <a:pt x="0" y="454660"/>
                  </a:lnTo>
                  <a:lnTo>
                    <a:pt x="0" y="14351"/>
                  </a:lnTo>
                  <a:lnTo>
                    <a:pt x="0" y="12065"/>
                  </a:lnTo>
                  <a:lnTo>
                    <a:pt x="673" y="10160"/>
                  </a:lnTo>
                  <a:lnTo>
                    <a:pt x="2006" y="8382"/>
                  </a:lnTo>
                  <a:lnTo>
                    <a:pt x="3352" y="6604"/>
                  </a:lnTo>
                  <a:lnTo>
                    <a:pt x="5638" y="5080"/>
                  </a:lnTo>
                  <a:lnTo>
                    <a:pt x="8877" y="3810"/>
                  </a:lnTo>
                  <a:lnTo>
                    <a:pt x="12115" y="2540"/>
                  </a:lnTo>
                  <a:lnTo>
                    <a:pt x="16408" y="1651"/>
                  </a:lnTo>
                  <a:lnTo>
                    <a:pt x="21767" y="1016"/>
                  </a:lnTo>
                  <a:lnTo>
                    <a:pt x="27127" y="254"/>
                  </a:lnTo>
                  <a:lnTo>
                    <a:pt x="33934" y="0"/>
                  </a:lnTo>
                  <a:lnTo>
                    <a:pt x="42202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31266" y="5307076"/>
            <a:ext cx="3298190" cy="483870"/>
            <a:chOff x="231266" y="5307076"/>
            <a:chExt cx="3298190" cy="483870"/>
          </a:xfrm>
        </p:grpSpPr>
        <p:sp>
          <p:nvSpPr>
            <p:cNvPr id="42" name="object 42"/>
            <p:cNvSpPr/>
            <p:nvPr/>
          </p:nvSpPr>
          <p:spPr>
            <a:xfrm>
              <a:off x="236600" y="5312410"/>
              <a:ext cx="3075178" cy="47277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98167" y="5514340"/>
              <a:ext cx="141604" cy="2048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3262" y="5509641"/>
              <a:ext cx="157327" cy="21357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51851" y="5502529"/>
              <a:ext cx="136639" cy="867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6600" y="5375275"/>
              <a:ext cx="3075305" cy="410209"/>
            </a:xfrm>
            <a:custGeom>
              <a:avLst/>
              <a:gdLst/>
              <a:ahLst/>
              <a:cxnLst/>
              <a:rect l="l" t="t" r="r" b="b"/>
              <a:pathLst>
                <a:path w="3075304" h="410210">
                  <a:moveTo>
                    <a:pt x="2370582" y="78740"/>
                  </a:moveTo>
                  <a:lnTo>
                    <a:pt x="2378837" y="78740"/>
                  </a:lnTo>
                  <a:lnTo>
                    <a:pt x="2385695" y="79121"/>
                  </a:lnTo>
                  <a:lnTo>
                    <a:pt x="2412873" y="90550"/>
                  </a:lnTo>
                  <a:lnTo>
                    <a:pt x="2412873" y="92837"/>
                  </a:lnTo>
                  <a:lnTo>
                    <a:pt x="2412873" y="390817"/>
                  </a:lnTo>
                  <a:lnTo>
                    <a:pt x="2412873" y="393052"/>
                  </a:lnTo>
                  <a:lnTo>
                    <a:pt x="2412111" y="395008"/>
                  </a:lnTo>
                  <a:lnTo>
                    <a:pt x="2378837" y="404215"/>
                  </a:lnTo>
                  <a:lnTo>
                    <a:pt x="2370582" y="404215"/>
                  </a:lnTo>
                  <a:lnTo>
                    <a:pt x="2362327" y="404215"/>
                  </a:lnTo>
                  <a:lnTo>
                    <a:pt x="2355596" y="403936"/>
                  </a:lnTo>
                  <a:lnTo>
                    <a:pt x="2350262" y="403377"/>
                  </a:lnTo>
                  <a:lnTo>
                    <a:pt x="2344801" y="402818"/>
                  </a:lnTo>
                  <a:lnTo>
                    <a:pt x="2328418" y="393052"/>
                  </a:lnTo>
                  <a:lnTo>
                    <a:pt x="2328418" y="390817"/>
                  </a:lnTo>
                  <a:lnTo>
                    <a:pt x="2328418" y="92837"/>
                  </a:lnTo>
                  <a:lnTo>
                    <a:pt x="2328418" y="90550"/>
                  </a:lnTo>
                  <a:lnTo>
                    <a:pt x="2329053" y="88646"/>
                  </a:lnTo>
                  <a:lnTo>
                    <a:pt x="2330450" y="86994"/>
                  </a:lnTo>
                  <a:lnTo>
                    <a:pt x="2331847" y="85216"/>
                  </a:lnTo>
                  <a:lnTo>
                    <a:pt x="2350262" y="79756"/>
                  </a:lnTo>
                  <a:lnTo>
                    <a:pt x="2355596" y="79121"/>
                  </a:lnTo>
                  <a:lnTo>
                    <a:pt x="2362327" y="78740"/>
                  </a:lnTo>
                  <a:lnTo>
                    <a:pt x="2370582" y="78740"/>
                  </a:lnTo>
                  <a:close/>
                </a:path>
                <a:path w="3075304" h="410210">
                  <a:moveTo>
                    <a:pt x="1829689" y="78740"/>
                  </a:moveTo>
                  <a:lnTo>
                    <a:pt x="1838579" y="78740"/>
                  </a:lnTo>
                  <a:lnTo>
                    <a:pt x="1845818" y="78993"/>
                  </a:lnTo>
                  <a:lnTo>
                    <a:pt x="1851406" y="79375"/>
                  </a:lnTo>
                  <a:lnTo>
                    <a:pt x="1856994" y="79883"/>
                  </a:lnTo>
                  <a:lnTo>
                    <a:pt x="1861312" y="80644"/>
                  </a:lnTo>
                  <a:lnTo>
                    <a:pt x="1864487" y="81787"/>
                  </a:lnTo>
                  <a:lnTo>
                    <a:pt x="1867535" y="82803"/>
                  </a:lnTo>
                  <a:lnTo>
                    <a:pt x="1869694" y="84328"/>
                  </a:lnTo>
                  <a:lnTo>
                    <a:pt x="1870964" y="86233"/>
                  </a:lnTo>
                  <a:lnTo>
                    <a:pt x="1872234" y="88137"/>
                  </a:lnTo>
                  <a:lnTo>
                    <a:pt x="1873123" y="90424"/>
                  </a:lnTo>
                  <a:lnTo>
                    <a:pt x="1873885" y="93090"/>
                  </a:lnTo>
                  <a:lnTo>
                    <a:pt x="1933067" y="312470"/>
                  </a:lnTo>
                  <a:lnTo>
                    <a:pt x="1933829" y="316484"/>
                  </a:lnTo>
                  <a:lnTo>
                    <a:pt x="1934464" y="312470"/>
                  </a:lnTo>
                  <a:lnTo>
                    <a:pt x="1990090" y="93090"/>
                  </a:lnTo>
                  <a:lnTo>
                    <a:pt x="1990725" y="90424"/>
                  </a:lnTo>
                  <a:lnTo>
                    <a:pt x="1991741" y="88137"/>
                  </a:lnTo>
                  <a:lnTo>
                    <a:pt x="1993265" y="86233"/>
                  </a:lnTo>
                  <a:lnTo>
                    <a:pt x="1994662" y="84328"/>
                  </a:lnTo>
                  <a:lnTo>
                    <a:pt x="1996821" y="82803"/>
                  </a:lnTo>
                  <a:lnTo>
                    <a:pt x="1999742" y="81787"/>
                  </a:lnTo>
                  <a:lnTo>
                    <a:pt x="2002663" y="80644"/>
                  </a:lnTo>
                  <a:lnTo>
                    <a:pt x="2006727" y="79883"/>
                  </a:lnTo>
                  <a:lnTo>
                    <a:pt x="2011934" y="79375"/>
                  </a:lnTo>
                  <a:lnTo>
                    <a:pt x="2017268" y="78993"/>
                  </a:lnTo>
                  <a:lnTo>
                    <a:pt x="2023999" y="78740"/>
                  </a:lnTo>
                  <a:lnTo>
                    <a:pt x="2032254" y="78740"/>
                  </a:lnTo>
                  <a:lnTo>
                    <a:pt x="2040509" y="78740"/>
                  </a:lnTo>
                  <a:lnTo>
                    <a:pt x="2047240" y="78993"/>
                  </a:lnTo>
                  <a:lnTo>
                    <a:pt x="2052320" y="79628"/>
                  </a:lnTo>
                  <a:lnTo>
                    <a:pt x="2057400" y="80137"/>
                  </a:lnTo>
                  <a:lnTo>
                    <a:pt x="2061464" y="80899"/>
                  </a:lnTo>
                  <a:lnTo>
                    <a:pt x="2064512" y="81915"/>
                  </a:lnTo>
                  <a:lnTo>
                    <a:pt x="2067560" y="82931"/>
                  </a:lnTo>
                  <a:lnTo>
                    <a:pt x="2069719" y="84200"/>
                  </a:lnTo>
                  <a:lnTo>
                    <a:pt x="2070862" y="85978"/>
                  </a:lnTo>
                  <a:lnTo>
                    <a:pt x="2072132" y="87630"/>
                  </a:lnTo>
                  <a:lnTo>
                    <a:pt x="2073021" y="89534"/>
                  </a:lnTo>
                  <a:lnTo>
                    <a:pt x="2073783" y="91821"/>
                  </a:lnTo>
                  <a:lnTo>
                    <a:pt x="2133346" y="312800"/>
                  </a:lnTo>
                  <a:lnTo>
                    <a:pt x="2134362" y="316484"/>
                  </a:lnTo>
                  <a:lnTo>
                    <a:pt x="2134997" y="312470"/>
                  </a:lnTo>
                  <a:lnTo>
                    <a:pt x="2191893" y="93090"/>
                  </a:lnTo>
                  <a:lnTo>
                    <a:pt x="2192401" y="90424"/>
                  </a:lnTo>
                  <a:lnTo>
                    <a:pt x="2193290" y="88137"/>
                  </a:lnTo>
                  <a:lnTo>
                    <a:pt x="2194687" y="86233"/>
                  </a:lnTo>
                  <a:lnTo>
                    <a:pt x="2195957" y="84328"/>
                  </a:lnTo>
                  <a:lnTo>
                    <a:pt x="2198243" y="82803"/>
                  </a:lnTo>
                  <a:lnTo>
                    <a:pt x="2201291" y="81787"/>
                  </a:lnTo>
                  <a:lnTo>
                    <a:pt x="2204466" y="80644"/>
                  </a:lnTo>
                  <a:lnTo>
                    <a:pt x="2208657" y="79883"/>
                  </a:lnTo>
                  <a:lnTo>
                    <a:pt x="2213991" y="79375"/>
                  </a:lnTo>
                  <a:lnTo>
                    <a:pt x="2219452" y="78993"/>
                  </a:lnTo>
                  <a:lnTo>
                    <a:pt x="2226183" y="78740"/>
                  </a:lnTo>
                  <a:lnTo>
                    <a:pt x="2234438" y="78740"/>
                  </a:lnTo>
                  <a:lnTo>
                    <a:pt x="2242693" y="78740"/>
                  </a:lnTo>
                  <a:lnTo>
                    <a:pt x="2267077" y="81534"/>
                  </a:lnTo>
                  <a:lnTo>
                    <a:pt x="2270125" y="82550"/>
                  </a:lnTo>
                  <a:lnTo>
                    <a:pt x="2272157" y="83947"/>
                  </a:lnTo>
                  <a:lnTo>
                    <a:pt x="2273300" y="85597"/>
                  </a:lnTo>
                  <a:lnTo>
                    <a:pt x="2274443" y="87249"/>
                  </a:lnTo>
                  <a:lnTo>
                    <a:pt x="2274951" y="89281"/>
                  </a:lnTo>
                  <a:lnTo>
                    <a:pt x="2274951" y="91440"/>
                  </a:lnTo>
                  <a:lnTo>
                    <a:pt x="2274951" y="93853"/>
                  </a:lnTo>
                  <a:lnTo>
                    <a:pt x="2274697" y="96900"/>
                  </a:lnTo>
                  <a:lnTo>
                    <a:pt x="2273935" y="100456"/>
                  </a:lnTo>
                  <a:lnTo>
                    <a:pt x="2273300" y="104012"/>
                  </a:lnTo>
                  <a:lnTo>
                    <a:pt x="2190623" y="386130"/>
                  </a:lnTo>
                  <a:lnTo>
                    <a:pt x="2186305" y="395338"/>
                  </a:lnTo>
                  <a:lnTo>
                    <a:pt x="2184527" y="397687"/>
                  </a:lnTo>
                  <a:lnTo>
                    <a:pt x="2181733" y="399529"/>
                  </a:lnTo>
                  <a:lnTo>
                    <a:pt x="2178050" y="400862"/>
                  </a:lnTo>
                  <a:lnTo>
                    <a:pt x="2174367" y="402209"/>
                  </a:lnTo>
                  <a:lnTo>
                    <a:pt x="2135632" y="404215"/>
                  </a:lnTo>
                  <a:lnTo>
                    <a:pt x="2127821" y="404163"/>
                  </a:lnTo>
                  <a:lnTo>
                    <a:pt x="2092706" y="400532"/>
                  </a:lnTo>
                  <a:lnTo>
                    <a:pt x="2088769" y="399199"/>
                  </a:lnTo>
                  <a:lnTo>
                    <a:pt x="2080133" y="386130"/>
                  </a:lnTo>
                  <a:lnTo>
                    <a:pt x="2029841" y="204597"/>
                  </a:lnTo>
                  <a:lnTo>
                    <a:pt x="2029206" y="201675"/>
                  </a:lnTo>
                  <a:lnTo>
                    <a:pt x="2028571" y="204597"/>
                  </a:lnTo>
                  <a:lnTo>
                    <a:pt x="1982343" y="386130"/>
                  </a:lnTo>
                  <a:lnTo>
                    <a:pt x="1969897" y="400862"/>
                  </a:lnTo>
                  <a:lnTo>
                    <a:pt x="1965960" y="402209"/>
                  </a:lnTo>
                  <a:lnTo>
                    <a:pt x="1926717" y="404215"/>
                  </a:lnTo>
                  <a:lnTo>
                    <a:pt x="1918759" y="404163"/>
                  </a:lnTo>
                  <a:lnTo>
                    <a:pt x="1879854" y="399199"/>
                  </a:lnTo>
                  <a:lnTo>
                    <a:pt x="1875155" y="395008"/>
                  </a:lnTo>
                  <a:lnTo>
                    <a:pt x="1873377" y="392658"/>
                  </a:lnTo>
                  <a:lnTo>
                    <a:pt x="1871980" y="389712"/>
                  </a:lnTo>
                  <a:lnTo>
                    <a:pt x="1871091" y="386130"/>
                  </a:lnTo>
                  <a:lnTo>
                    <a:pt x="1792097" y="115950"/>
                  </a:lnTo>
                  <a:lnTo>
                    <a:pt x="1790065" y="109474"/>
                  </a:lnTo>
                  <a:lnTo>
                    <a:pt x="1788795" y="104393"/>
                  </a:lnTo>
                  <a:lnTo>
                    <a:pt x="1788287" y="100711"/>
                  </a:lnTo>
                  <a:lnTo>
                    <a:pt x="1787652" y="97028"/>
                  </a:lnTo>
                  <a:lnTo>
                    <a:pt x="1787398" y="93853"/>
                  </a:lnTo>
                  <a:lnTo>
                    <a:pt x="1787398" y="91440"/>
                  </a:lnTo>
                  <a:lnTo>
                    <a:pt x="1787398" y="89281"/>
                  </a:lnTo>
                  <a:lnTo>
                    <a:pt x="1788033" y="87249"/>
                  </a:lnTo>
                  <a:lnTo>
                    <a:pt x="1789303" y="85597"/>
                  </a:lnTo>
                  <a:lnTo>
                    <a:pt x="1790446" y="83947"/>
                  </a:lnTo>
                  <a:lnTo>
                    <a:pt x="1792732" y="82550"/>
                  </a:lnTo>
                  <a:lnTo>
                    <a:pt x="1796034" y="81534"/>
                  </a:lnTo>
                  <a:lnTo>
                    <a:pt x="1799209" y="80518"/>
                  </a:lnTo>
                  <a:lnTo>
                    <a:pt x="1803527" y="79883"/>
                  </a:lnTo>
                  <a:lnTo>
                    <a:pt x="1808988" y="79375"/>
                  </a:lnTo>
                  <a:lnTo>
                    <a:pt x="1814449" y="78993"/>
                  </a:lnTo>
                  <a:lnTo>
                    <a:pt x="1821307" y="78740"/>
                  </a:lnTo>
                  <a:lnTo>
                    <a:pt x="1829689" y="78740"/>
                  </a:lnTo>
                  <a:close/>
                </a:path>
                <a:path w="3075304" h="410210">
                  <a:moveTo>
                    <a:pt x="41859" y="78740"/>
                  </a:moveTo>
                  <a:lnTo>
                    <a:pt x="51015" y="78740"/>
                  </a:lnTo>
                  <a:lnTo>
                    <a:pt x="58381" y="78993"/>
                  </a:lnTo>
                  <a:lnTo>
                    <a:pt x="63957" y="79628"/>
                  </a:lnTo>
                  <a:lnTo>
                    <a:pt x="69545" y="80137"/>
                  </a:lnTo>
                  <a:lnTo>
                    <a:pt x="73952" y="80899"/>
                  </a:lnTo>
                  <a:lnTo>
                    <a:pt x="77190" y="81915"/>
                  </a:lnTo>
                  <a:lnTo>
                    <a:pt x="80429" y="82931"/>
                  </a:lnTo>
                  <a:lnTo>
                    <a:pt x="82715" y="84328"/>
                  </a:lnTo>
                  <a:lnTo>
                    <a:pt x="84048" y="86233"/>
                  </a:lnTo>
                  <a:lnTo>
                    <a:pt x="85394" y="88137"/>
                  </a:lnTo>
                  <a:lnTo>
                    <a:pt x="86512" y="90424"/>
                  </a:lnTo>
                  <a:lnTo>
                    <a:pt x="87401" y="93090"/>
                  </a:lnTo>
                  <a:lnTo>
                    <a:pt x="155371" y="312470"/>
                  </a:lnTo>
                  <a:lnTo>
                    <a:pt x="157391" y="320840"/>
                  </a:lnTo>
                  <a:lnTo>
                    <a:pt x="159397" y="312470"/>
                  </a:lnTo>
                  <a:lnTo>
                    <a:pt x="226364" y="93090"/>
                  </a:lnTo>
                  <a:lnTo>
                    <a:pt x="227037" y="90424"/>
                  </a:lnTo>
                  <a:lnTo>
                    <a:pt x="228104" y="88137"/>
                  </a:lnTo>
                  <a:lnTo>
                    <a:pt x="229552" y="86233"/>
                  </a:lnTo>
                  <a:lnTo>
                    <a:pt x="231000" y="84328"/>
                  </a:lnTo>
                  <a:lnTo>
                    <a:pt x="233286" y="82931"/>
                  </a:lnTo>
                  <a:lnTo>
                    <a:pt x="236410" y="81915"/>
                  </a:lnTo>
                  <a:lnTo>
                    <a:pt x="239534" y="80899"/>
                  </a:lnTo>
                  <a:lnTo>
                    <a:pt x="243725" y="80137"/>
                  </a:lnTo>
                  <a:lnTo>
                    <a:pt x="248970" y="79628"/>
                  </a:lnTo>
                  <a:lnTo>
                    <a:pt x="254215" y="78993"/>
                  </a:lnTo>
                  <a:lnTo>
                    <a:pt x="261086" y="78740"/>
                  </a:lnTo>
                  <a:lnTo>
                    <a:pt x="269570" y="78740"/>
                  </a:lnTo>
                  <a:lnTo>
                    <a:pt x="277825" y="78740"/>
                  </a:lnTo>
                  <a:lnTo>
                    <a:pt x="302044" y="81787"/>
                  </a:lnTo>
                  <a:lnTo>
                    <a:pt x="304952" y="82803"/>
                  </a:lnTo>
                  <a:lnTo>
                    <a:pt x="306959" y="84200"/>
                  </a:lnTo>
                  <a:lnTo>
                    <a:pt x="308076" y="85978"/>
                  </a:lnTo>
                  <a:lnTo>
                    <a:pt x="309194" y="87630"/>
                  </a:lnTo>
                  <a:lnTo>
                    <a:pt x="309753" y="89534"/>
                  </a:lnTo>
                  <a:lnTo>
                    <a:pt x="309753" y="91821"/>
                  </a:lnTo>
                  <a:lnTo>
                    <a:pt x="309753" y="92963"/>
                  </a:lnTo>
                  <a:lnTo>
                    <a:pt x="215658" y="386130"/>
                  </a:lnTo>
                  <a:lnTo>
                    <a:pt x="214541" y="389928"/>
                  </a:lnTo>
                  <a:lnTo>
                    <a:pt x="201752" y="400862"/>
                  </a:lnTo>
                  <a:lnTo>
                    <a:pt x="197408" y="402209"/>
                  </a:lnTo>
                  <a:lnTo>
                    <a:pt x="154711" y="404215"/>
                  </a:lnTo>
                  <a:lnTo>
                    <a:pt x="146243" y="404163"/>
                  </a:lnTo>
                  <a:lnTo>
                    <a:pt x="108165" y="400532"/>
                  </a:lnTo>
                  <a:lnTo>
                    <a:pt x="103924" y="399199"/>
                  </a:lnTo>
                  <a:lnTo>
                    <a:pt x="100850" y="397357"/>
                  </a:lnTo>
                  <a:lnTo>
                    <a:pt x="98958" y="395008"/>
                  </a:lnTo>
                  <a:lnTo>
                    <a:pt x="97053" y="392658"/>
                  </a:lnTo>
                  <a:lnTo>
                    <a:pt x="95554" y="389712"/>
                  </a:lnTo>
                  <a:lnTo>
                    <a:pt x="94437" y="386130"/>
                  </a:lnTo>
                  <a:lnTo>
                    <a:pt x="4686" y="115950"/>
                  </a:lnTo>
                  <a:lnTo>
                    <a:pt x="3352" y="111378"/>
                  </a:lnTo>
                  <a:lnTo>
                    <a:pt x="2285" y="107441"/>
                  </a:lnTo>
                  <a:lnTo>
                    <a:pt x="1511" y="103886"/>
                  </a:lnTo>
                  <a:lnTo>
                    <a:pt x="723" y="100330"/>
                  </a:lnTo>
                  <a:lnTo>
                    <a:pt x="279" y="97662"/>
                  </a:lnTo>
                  <a:lnTo>
                    <a:pt x="165" y="96138"/>
                  </a:lnTo>
                  <a:lnTo>
                    <a:pt x="50" y="94615"/>
                  </a:lnTo>
                  <a:lnTo>
                    <a:pt x="0" y="93090"/>
                  </a:lnTo>
                  <a:lnTo>
                    <a:pt x="0" y="91821"/>
                  </a:lnTo>
                  <a:lnTo>
                    <a:pt x="0" y="89534"/>
                  </a:lnTo>
                  <a:lnTo>
                    <a:pt x="609" y="87630"/>
                  </a:lnTo>
                  <a:lnTo>
                    <a:pt x="1841" y="85978"/>
                  </a:lnTo>
                  <a:lnTo>
                    <a:pt x="3073" y="84200"/>
                  </a:lnTo>
                  <a:lnTo>
                    <a:pt x="5245" y="82803"/>
                  </a:lnTo>
                  <a:lnTo>
                    <a:pt x="8369" y="81787"/>
                  </a:lnTo>
                  <a:lnTo>
                    <a:pt x="11493" y="80644"/>
                  </a:lnTo>
                  <a:lnTo>
                    <a:pt x="15798" y="79883"/>
                  </a:lnTo>
                  <a:lnTo>
                    <a:pt x="21259" y="79375"/>
                  </a:lnTo>
                  <a:lnTo>
                    <a:pt x="26733" y="78993"/>
                  </a:lnTo>
                  <a:lnTo>
                    <a:pt x="33604" y="78740"/>
                  </a:lnTo>
                  <a:lnTo>
                    <a:pt x="41859" y="78740"/>
                  </a:lnTo>
                  <a:close/>
                </a:path>
                <a:path w="3075304" h="410210">
                  <a:moveTo>
                    <a:pt x="2970403" y="73025"/>
                  </a:moveTo>
                  <a:lnTo>
                    <a:pt x="3014472" y="78105"/>
                  </a:lnTo>
                  <a:lnTo>
                    <a:pt x="3039745" y="86613"/>
                  </a:lnTo>
                  <a:lnTo>
                    <a:pt x="3044571" y="88900"/>
                  </a:lnTo>
                  <a:lnTo>
                    <a:pt x="3056763" y="103631"/>
                  </a:lnTo>
                  <a:lnTo>
                    <a:pt x="3057271" y="106044"/>
                  </a:lnTo>
                  <a:lnTo>
                    <a:pt x="3057652" y="108965"/>
                  </a:lnTo>
                  <a:lnTo>
                    <a:pt x="3057906" y="112394"/>
                  </a:lnTo>
                  <a:lnTo>
                    <a:pt x="3058287" y="115824"/>
                  </a:lnTo>
                  <a:lnTo>
                    <a:pt x="3058414" y="120141"/>
                  </a:lnTo>
                  <a:lnTo>
                    <a:pt x="3058414" y="125222"/>
                  </a:lnTo>
                  <a:lnTo>
                    <a:pt x="3058414" y="131318"/>
                  </a:lnTo>
                  <a:lnTo>
                    <a:pt x="3058287" y="136271"/>
                  </a:lnTo>
                  <a:lnTo>
                    <a:pt x="3057906" y="139953"/>
                  </a:lnTo>
                  <a:lnTo>
                    <a:pt x="3057652" y="143763"/>
                  </a:lnTo>
                  <a:lnTo>
                    <a:pt x="3053079" y="153543"/>
                  </a:lnTo>
                  <a:lnTo>
                    <a:pt x="3051810" y="154305"/>
                  </a:lnTo>
                  <a:lnTo>
                    <a:pt x="3050159" y="154686"/>
                  </a:lnTo>
                  <a:lnTo>
                    <a:pt x="3048381" y="154686"/>
                  </a:lnTo>
                  <a:lnTo>
                    <a:pt x="3046349" y="154686"/>
                  </a:lnTo>
                  <a:lnTo>
                    <a:pt x="3043301" y="153543"/>
                  </a:lnTo>
                  <a:lnTo>
                    <a:pt x="3038983" y="151256"/>
                  </a:lnTo>
                  <a:lnTo>
                    <a:pt x="3034791" y="148844"/>
                  </a:lnTo>
                  <a:lnTo>
                    <a:pt x="3029458" y="146431"/>
                  </a:lnTo>
                  <a:lnTo>
                    <a:pt x="2987579" y="133508"/>
                  </a:lnTo>
                  <a:lnTo>
                    <a:pt x="2972435" y="132587"/>
                  </a:lnTo>
                  <a:lnTo>
                    <a:pt x="2964815" y="132587"/>
                  </a:lnTo>
                  <a:lnTo>
                    <a:pt x="2938907" y="141731"/>
                  </a:lnTo>
                  <a:lnTo>
                    <a:pt x="2935351" y="144525"/>
                  </a:lnTo>
                  <a:lnTo>
                    <a:pt x="2932684" y="147955"/>
                  </a:lnTo>
                  <a:lnTo>
                    <a:pt x="2930906" y="151891"/>
                  </a:lnTo>
                  <a:lnTo>
                    <a:pt x="2929128" y="155828"/>
                  </a:lnTo>
                  <a:lnTo>
                    <a:pt x="2928239" y="160019"/>
                  </a:lnTo>
                  <a:lnTo>
                    <a:pt x="2928239" y="164465"/>
                  </a:lnTo>
                  <a:lnTo>
                    <a:pt x="2928239" y="171322"/>
                  </a:lnTo>
                  <a:lnTo>
                    <a:pt x="2930271" y="177165"/>
                  </a:lnTo>
                  <a:lnTo>
                    <a:pt x="2934589" y="181863"/>
                  </a:lnTo>
                  <a:lnTo>
                    <a:pt x="2938780" y="186562"/>
                  </a:lnTo>
                  <a:lnTo>
                    <a:pt x="2974848" y="204343"/>
                  </a:lnTo>
                  <a:lnTo>
                    <a:pt x="2981517" y="206698"/>
                  </a:lnTo>
                  <a:lnTo>
                    <a:pt x="2988198" y="209186"/>
                  </a:lnTo>
                  <a:lnTo>
                    <a:pt x="3028441" y="227406"/>
                  </a:lnTo>
                  <a:lnTo>
                    <a:pt x="3061493" y="257255"/>
                  </a:lnTo>
                  <a:lnTo>
                    <a:pt x="3074775" y="296570"/>
                  </a:lnTo>
                  <a:lnTo>
                    <a:pt x="3075178" y="306438"/>
                  </a:lnTo>
                  <a:lnTo>
                    <a:pt x="3074582" y="318787"/>
                  </a:lnTo>
                  <a:lnTo>
                    <a:pt x="3060392" y="360623"/>
                  </a:lnTo>
                  <a:lnTo>
                    <a:pt x="3029583" y="389911"/>
                  </a:lnTo>
                  <a:lnTo>
                    <a:pt x="2985361" y="406235"/>
                  </a:lnTo>
                  <a:lnTo>
                    <a:pt x="2945892" y="409905"/>
                  </a:lnTo>
                  <a:lnTo>
                    <a:pt x="2937607" y="409748"/>
                  </a:lnTo>
                  <a:lnTo>
                    <a:pt x="2899552" y="404555"/>
                  </a:lnTo>
                  <a:lnTo>
                    <a:pt x="2861183" y="390486"/>
                  </a:lnTo>
                  <a:lnTo>
                    <a:pt x="2847086" y="362140"/>
                  </a:lnTo>
                  <a:lnTo>
                    <a:pt x="2847086" y="352310"/>
                  </a:lnTo>
                  <a:lnTo>
                    <a:pt x="2847086" y="345833"/>
                  </a:lnTo>
                  <a:lnTo>
                    <a:pt x="2847340" y="340652"/>
                  </a:lnTo>
                  <a:lnTo>
                    <a:pt x="2847848" y="336740"/>
                  </a:lnTo>
                  <a:lnTo>
                    <a:pt x="2848229" y="332841"/>
                  </a:lnTo>
                  <a:lnTo>
                    <a:pt x="2848991" y="329704"/>
                  </a:lnTo>
                  <a:lnTo>
                    <a:pt x="2849880" y="327367"/>
                  </a:lnTo>
                  <a:lnTo>
                    <a:pt x="2850769" y="325018"/>
                  </a:lnTo>
                  <a:lnTo>
                    <a:pt x="2851785" y="323456"/>
                  </a:lnTo>
                  <a:lnTo>
                    <a:pt x="2853182" y="322681"/>
                  </a:lnTo>
                  <a:lnTo>
                    <a:pt x="2854452" y="321894"/>
                  </a:lnTo>
                  <a:lnTo>
                    <a:pt x="2856230" y="321500"/>
                  </a:lnTo>
                  <a:lnTo>
                    <a:pt x="2858135" y="321500"/>
                  </a:lnTo>
                  <a:lnTo>
                    <a:pt x="2860675" y="321500"/>
                  </a:lnTo>
                  <a:lnTo>
                    <a:pt x="2864231" y="322897"/>
                  </a:lnTo>
                  <a:lnTo>
                    <a:pt x="2869057" y="325691"/>
                  </a:lnTo>
                  <a:lnTo>
                    <a:pt x="2873883" y="328485"/>
                  </a:lnTo>
                  <a:lnTo>
                    <a:pt x="2911983" y="344271"/>
                  </a:lnTo>
                  <a:lnTo>
                    <a:pt x="2944241" y="348627"/>
                  </a:lnTo>
                  <a:lnTo>
                    <a:pt x="2951861" y="348627"/>
                  </a:lnTo>
                  <a:lnTo>
                    <a:pt x="2979928" y="339585"/>
                  </a:lnTo>
                  <a:lnTo>
                    <a:pt x="2984246" y="336689"/>
                  </a:lnTo>
                  <a:lnTo>
                    <a:pt x="2987548" y="333006"/>
                  </a:lnTo>
                  <a:lnTo>
                    <a:pt x="2989834" y="328536"/>
                  </a:lnTo>
                  <a:lnTo>
                    <a:pt x="2991993" y="324078"/>
                  </a:lnTo>
                  <a:lnTo>
                    <a:pt x="2993136" y="318935"/>
                  </a:lnTo>
                  <a:lnTo>
                    <a:pt x="2993136" y="313131"/>
                  </a:lnTo>
                  <a:lnTo>
                    <a:pt x="2993136" y="306438"/>
                  </a:lnTo>
                  <a:lnTo>
                    <a:pt x="2991104" y="300685"/>
                  </a:lnTo>
                  <a:lnTo>
                    <a:pt x="2986913" y="295884"/>
                  </a:lnTo>
                  <a:lnTo>
                    <a:pt x="2982849" y="291084"/>
                  </a:lnTo>
                  <a:lnTo>
                    <a:pt x="2977388" y="286905"/>
                  </a:lnTo>
                  <a:lnTo>
                    <a:pt x="2970530" y="283337"/>
                  </a:lnTo>
                  <a:lnTo>
                    <a:pt x="2963799" y="279755"/>
                  </a:lnTo>
                  <a:lnTo>
                    <a:pt x="2956052" y="276415"/>
                  </a:lnTo>
                  <a:lnTo>
                    <a:pt x="2947416" y="273291"/>
                  </a:lnTo>
                  <a:lnTo>
                    <a:pt x="2940966" y="270878"/>
                  </a:lnTo>
                  <a:lnTo>
                    <a:pt x="2901033" y="253426"/>
                  </a:lnTo>
                  <a:lnTo>
                    <a:pt x="2866586" y="226135"/>
                  </a:lnTo>
                  <a:lnTo>
                    <a:pt x="2850388" y="189420"/>
                  </a:lnTo>
                  <a:lnTo>
                    <a:pt x="2848864" y="169799"/>
                  </a:lnTo>
                  <a:lnTo>
                    <a:pt x="2849387" y="159325"/>
                  </a:lnTo>
                  <a:lnTo>
                    <a:pt x="2861889" y="121806"/>
                  </a:lnTo>
                  <a:lnTo>
                    <a:pt x="2889581" y="93797"/>
                  </a:lnTo>
                  <a:lnTo>
                    <a:pt x="2931273" y="76989"/>
                  </a:lnTo>
                  <a:lnTo>
                    <a:pt x="2956661" y="73473"/>
                  </a:lnTo>
                  <a:lnTo>
                    <a:pt x="2970403" y="73025"/>
                  </a:lnTo>
                  <a:close/>
                </a:path>
                <a:path w="3075304" h="410210">
                  <a:moveTo>
                    <a:pt x="2673477" y="73025"/>
                  </a:moveTo>
                  <a:lnTo>
                    <a:pt x="2713714" y="78650"/>
                  </a:lnTo>
                  <a:lnTo>
                    <a:pt x="2751716" y="102221"/>
                  </a:lnTo>
                  <a:lnTo>
                    <a:pt x="2773928" y="139580"/>
                  </a:lnTo>
                  <a:lnTo>
                    <a:pt x="2782593" y="190682"/>
                  </a:lnTo>
                  <a:lnTo>
                    <a:pt x="2782951" y="206375"/>
                  </a:lnTo>
                  <a:lnTo>
                    <a:pt x="2782951" y="390817"/>
                  </a:lnTo>
                  <a:lnTo>
                    <a:pt x="2782951" y="393052"/>
                  </a:lnTo>
                  <a:lnTo>
                    <a:pt x="2774188" y="400862"/>
                  </a:lnTo>
                  <a:lnTo>
                    <a:pt x="2771140" y="401980"/>
                  </a:lnTo>
                  <a:lnTo>
                    <a:pt x="2766822" y="402818"/>
                  </a:lnTo>
                  <a:lnTo>
                    <a:pt x="2761361" y="403377"/>
                  </a:lnTo>
                  <a:lnTo>
                    <a:pt x="2755900" y="403936"/>
                  </a:lnTo>
                  <a:lnTo>
                    <a:pt x="2749042" y="404215"/>
                  </a:lnTo>
                  <a:lnTo>
                    <a:pt x="2741041" y="404215"/>
                  </a:lnTo>
                  <a:lnTo>
                    <a:pt x="2732786" y="404215"/>
                  </a:lnTo>
                  <a:lnTo>
                    <a:pt x="2725928" y="403936"/>
                  </a:lnTo>
                  <a:lnTo>
                    <a:pt x="2720467" y="403377"/>
                  </a:lnTo>
                  <a:lnTo>
                    <a:pt x="2715006" y="402818"/>
                  </a:lnTo>
                  <a:lnTo>
                    <a:pt x="2700909" y="396684"/>
                  </a:lnTo>
                  <a:lnTo>
                    <a:pt x="2699512" y="395008"/>
                  </a:lnTo>
                  <a:lnTo>
                    <a:pt x="2698877" y="393052"/>
                  </a:lnTo>
                  <a:lnTo>
                    <a:pt x="2698877" y="390817"/>
                  </a:lnTo>
                  <a:lnTo>
                    <a:pt x="2698877" y="220383"/>
                  </a:lnTo>
                  <a:lnTo>
                    <a:pt x="2693543" y="177927"/>
                  </a:lnTo>
                  <a:lnTo>
                    <a:pt x="2686431" y="164972"/>
                  </a:lnTo>
                  <a:lnTo>
                    <a:pt x="2682494" y="159003"/>
                  </a:lnTo>
                  <a:lnTo>
                    <a:pt x="2677287" y="154431"/>
                  </a:lnTo>
                  <a:lnTo>
                    <a:pt x="2670937" y="151256"/>
                  </a:lnTo>
                  <a:lnTo>
                    <a:pt x="2664587" y="147955"/>
                  </a:lnTo>
                  <a:lnTo>
                    <a:pt x="2657094" y="146431"/>
                  </a:lnTo>
                  <a:lnTo>
                    <a:pt x="2648585" y="146431"/>
                  </a:lnTo>
                  <a:lnTo>
                    <a:pt x="2607861" y="164613"/>
                  </a:lnTo>
                  <a:lnTo>
                    <a:pt x="2582037" y="192278"/>
                  </a:lnTo>
                  <a:lnTo>
                    <a:pt x="2582037" y="390817"/>
                  </a:lnTo>
                  <a:lnTo>
                    <a:pt x="2582037" y="393052"/>
                  </a:lnTo>
                  <a:lnTo>
                    <a:pt x="2560193" y="403377"/>
                  </a:lnTo>
                  <a:lnTo>
                    <a:pt x="2554859" y="403936"/>
                  </a:lnTo>
                  <a:lnTo>
                    <a:pt x="2548001" y="404215"/>
                  </a:lnTo>
                  <a:lnTo>
                    <a:pt x="2539746" y="404215"/>
                  </a:lnTo>
                  <a:lnTo>
                    <a:pt x="2531491" y="404215"/>
                  </a:lnTo>
                  <a:lnTo>
                    <a:pt x="2524760" y="403936"/>
                  </a:lnTo>
                  <a:lnTo>
                    <a:pt x="2519426" y="403377"/>
                  </a:lnTo>
                  <a:lnTo>
                    <a:pt x="2513965" y="402818"/>
                  </a:lnTo>
                  <a:lnTo>
                    <a:pt x="2497582" y="393052"/>
                  </a:lnTo>
                  <a:lnTo>
                    <a:pt x="2497582" y="390817"/>
                  </a:lnTo>
                  <a:lnTo>
                    <a:pt x="2497582" y="92075"/>
                  </a:lnTo>
                  <a:lnTo>
                    <a:pt x="2497582" y="89915"/>
                  </a:lnTo>
                  <a:lnTo>
                    <a:pt x="2498217" y="87884"/>
                  </a:lnTo>
                  <a:lnTo>
                    <a:pt x="2516505" y="79628"/>
                  </a:lnTo>
                  <a:lnTo>
                    <a:pt x="2521077" y="78993"/>
                  </a:lnTo>
                  <a:lnTo>
                    <a:pt x="2526919" y="78740"/>
                  </a:lnTo>
                  <a:lnTo>
                    <a:pt x="2533777" y="78740"/>
                  </a:lnTo>
                  <a:lnTo>
                    <a:pt x="2540889" y="78740"/>
                  </a:lnTo>
                  <a:lnTo>
                    <a:pt x="2546858" y="78993"/>
                  </a:lnTo>
                  <a:lnTo>
                    <a:pt x="2551557" y="79628"/>
                  </a:lnTo>
                  <a:lnTo>
                    <a:pt x="2556256" y="80137"/>
                  </a:lnTo>
                  <a:lnTo>
                    <a:pt x="2569591" y="89915"/>
                  </a:lnTo>
                  <a:lnTo>
                    <a:pt x="2569591" y="92075"/>
                  </a:lnTo>
                  <a:lnTo>
                    <a:pt x="2569591" y="126618"/>
                  </a:lnTo>
                  <a:lnTo>
                    <a:pt x="2607220" y="93989"/>
                  </a:lnTo>
                  <a:lnTo>
                    <a:pt x="2646172" y="76374"/>
                  </a:lnTo>
                  <a:lnTo>
                    <a:pt x="2659693" y="73860"/>
                  </a:lnTo>
                  <a:lnTo>
                    <a:pt x="2673477" y="73025"/>
                  </a:lnTo>
                  <a:close/>
                </a:path>
                <a:path w="3075304" h="410210">
                  <a:moveTo>
                    <a:pt x="1087247" y="73025"/>
                  </a:moveTo>
                  <a:lnTo>
                    <a:pt x="1137378" y="79240"/>
                  </a:lnTo>
                  <a:lnTo>
                    <a:pt x="1175607" y="97281"/>
                  </a:lnTo>
                  <a:lnTo>
                    <a:pt x="1202999" y="124944"/>
                  </a:lnTo>
                  <a:lnTo>
                    <a:pt x="1220216" y="161162"/>
                  </a:lnTo>
                  <a:lnTo>
                    <a:pt x="1227716" y="203916"/>
                  </a:lnTo>
                  <a:lnTo>
                    <a:pt x="1228217" y="219367"/>
                  </a:lnTo>
                  <a:lnTo>
                    <a:pt x="1228217" y="232765"/>
                  </a:lnTo>
                  <a:lnTo>
                    <a:pt x="1228217" y="243039"/>
                  </a:lnTo>
                  <a:lnTo>
                    <a:pt x="1225931" y="250621"/>
                  </a:lnTo>
                  <a:lnTo>
                    <a:pt x="1221359" y="255536"/>
                  </a:lnTo>
                  <a:lnTo>
                    <a:pt x="1216787" y="260451"/>
                  </a:lnTo>
                  <a:lnTo>
                    <a:pt x="1210437" y="262902"/>
                  </a:lnTo>
                  <a:lnTo>
                    <a:pt x="1202436" y="262902"/>
                  </a:lnTo>
                  <a:lnTo>
                    <a:pt x="1020584" y="262902"/>
                  </a:lnTo>
                  <a:lnTo>
                    <a:pt x="1027698" y="305057"/>
                  </a:lnTo>
                  <a:lnTo>
                    <a:pt x="1057515" y="337422"/>
                  </a:lnTo>
                  <a:lnTo>
                    <a:pt x="1102233" y="346290"/>
                  </a:lnTo>
                  <a:lnTo>
                    <a:pt x="1112948" y="346091"/>
                  </a:lnTo>
                  <a:lnTo>
                    <a:pt x="1156716" y="339756"/>
                  </a:lnTo>
                  <a:lnTo>
                    <a:pt x="1195705" y="326923"/>
                  </a:lnTo>
                  <a:lnTo>
                    <a:pt x="1200023" y="325856"/>
                  </a:lnTo>
                  <a:lnTo>
                    <a:pt x="1203452" y="325856"/>
                  </a:lnTo>
                  <a:lnTo>
                    <a:pt x="1205484" y="325856"/>
                  </a:lnTo>
                  <a:lnTo>
                    <a:pt x="1207135" y="326250"/>
                  </a:lnTo>
                  <a:lnTo>
                    <a:pt x="1208405" y="327037"/>
                  </a:lnTo>
                  <a:lnTo>
                    <a:pt x="1209802" y="327812"/>
                  </a:lnTo>
                  <a:lnTo>
                    <a:pt x="1210945" y="329209"/>
                  </a:lnTo>
                  <a:lnTo>
                    <a:pt x="1211834" y="331216"/>
                  </a:lnTo>
                  <a:lnTo>
                    <a:pt x="1212723" y="333222"/>
                  </a:lnTo>
                  <a:lnTo>
                    <a:pt x="1213358" y="336067"/>
                  </a:lnTo>
                  <a:lnTo>
                    <a:pt x="1213612" y="339750"/>
                  </a:lnTo>
                  <a:lnTo>
                    <a:pt x="1213993" y="343446"/>
                  </a:lnTo>
                  <a:lnTo>
                    <a:pt x="1214120" y="348068"/>
                  </a:lnTo>
                  <a:lnTo>
                    <a:pt x="1214120" y="353656"/>
                  </a:lnTo>
                  <a:lnTo>
                    <a:pt x="1214120" y="358559"/>
                  </a:lnTo>
                  <a:lnTo>
                    <a:pt x="1213993" y="362750"/>
                  </a:lnTo>
                  <a:lnTo>
                    <a:pt x="1210818" y="381279"/>
                  </a:lnTo>
                  <a:lnTo>
                    <a:pt x="1209929" y="382955"/>
                  </a:lnTo>
                  <a:lnTo>
                    <a:pt x="1208786" y="384568"/>
                  </a:lnTo>
                  <a:lnTo>
                    <a:pt x="1207262" y="386130"/>
                  </a:lnTo>
                  <a:lnTo>
                    <a:pt x="1205865" y="387692"/>
                  </a:lnTo>
                  <a:lnTo>
                    <a:pt x="1162770" y="402229"/>
                  </a:lnTo>
                  <a:lnTo>
                    <a:pt x="1116044" y="409197"/>
                  </a:lnTo>
                  <a:lnTo>
                    <a:pt x="1094613" y="409905"/>
                  </a:lnTo>
                  <a:lnTo>
                    <a:pt x="1075305" y="409278"/>
                  </a:lnTo>
                  <a:lnTo>
                    <a:pt x="1024775" y="399859"/>
                  </a:lnTo>
                  <a:lnTo>
                    <a:pt x="985377" y="378955"/>
                  </a:lnTo>
                  <a:lnTo>
                    <a:pt x="957173" y="346286"/>
                  </a:lnTo>
                  <a:lnTo>
                    <a:pt x="940415" y="301582"/>
                  </a:lnTo>
                  <a:lnTo>
                    <a:pt x="934859" y="244817"/>
                  </a:lnTo>
                  <a:lnTo>
                    <a:pt x="935509" y="225389"/>
                  </a:lnTo>
                  <a:lnTo>
                    <a:pt x="945248" y="172974"/>
                  </a:lnTo>
                  <a:lnTo>
                    <a:pt x="966086" y="130486"/>
                  </a:lnTo>
                  <a:lnTo>
                    <a:pt x="997273" y="99107"/>
                  </a:lnTo>
                  <a:lnTo>
                    <a:pt x="1038017" y="79615"/>
                  </a:lnTo>
                  <a:lnTo>
                    <a:pt x="1069908" y="73761"/>
                  </a:lnTo>
                  <a:lnTo>
                    <a:pt x="1087247" y="73025"/>
                  </a:lnTo>
                  <a:close/>
                </a:path>
                <a:path w="3075304" h="410210">
                  <a:moveTo>
                    <a:pt x="499008" y="73025"/>
                  </a:moveTo>
                  <a:lnTo>
                    <a:pt x="553250" y="79186"/>
                  </a:lnTo>
                  <a:lnTo>
                    <a:pt x="595572" y="97377"/>
                  </a:lnTo>
                  <a:lnTo>
                    <a:pt x="626395" y="127065"/>
                  </a:lnTo>
                  <a:lnTo>
                    <a:pt x="646010" y="167766"/>
                  </a:lnTo>
                  <a:lnTo>
                    <a:pt x="654797" y="219073"/>
                  </a:lnTo>
                  <a:lnTo>
                    <a:pt x="655383" y="238455"/>
                  </a:lnTo>
                  <a:lnTo>
                    <a:pt x="654756" y="257124"/>
                  </a:lnTo>
                  <a:lnTo>
                    <a:pt x="645337" y="308114"/>
                  </a:lnTo>
                  <a:lnTo>
                    <a:pt x="624433" y="350428"/>
                  </a:lnTo>
                  <a:lnTo>
                    <a:pt x="591850" y="382535"/>
                  </a:lnTo>
                  <a:lnTo>
                    <a:pt x="547586" y="402940"/>
                  </a:lnTo>
                  <a:lnTo>
                    <a:pt x="491642" y="409905"/>
                  </a:lnTo>
                  <a:lnTo>
                    <a:pt x="472365" y="409214"/>
                  </a:lnTo>
                  <a:lnTo>
                    <a:pt x="422325" y="398856"/>
                  </a:lnTo>
                  <a:lnTo>
                    <a:pt x="383772" y="376630"/>
                  </a:lnTo>
                  <a:lnTo>
                    <a:pt x="356525" y="343188"/>
                  </a:lnTo>
                  <a:lnTo>
                    <a:pt x="340537" y="298860"/>
                  </a:lnTo>
                  <a:lnTo>
                    <a:pt x="335254" y="244487"/>
                  </a:lnTo>
                  <a:lnTo>
                    <a:pt x="335894" y="225799"/>
                  </a:lnTo>
                  <a:lnTo>
                    <a:pt x="345478" y="174625"/>
                  </a:lnTo>
                  <a:lnTo>
                    <a:pt x="366537" y="132280"/>
                  </a:lnTo>
                  <a:lnTo>
                    <a:pt x="399091" y="100409"/>
                  </a:lnTo>
                  <a:lnTo>
                    <a:pt x="443160" y="80043"/>
                  </a:lnTo>
                  <a:lnTo>
                    <a:pt x="499008" y="73025"/>
                  </a:lnTo>
                  <a:close/>
                </a:path>
                <a:path w="3075304" h="410210">
                  <a:moveTo>
                    <a:pt x="778408" y="0"/>
                  </a:moveTo>
                  <a:lnTo>
                    <a:pt x="786663" y="0"/>
                  </a:lnTo>
                  <a:lnTo>
                    <a:pt x="793534" y="253"/>
                  </a:lnTo>
                  <a:lnTo>
                    <a:pt x="799007" y="888"/>
                  </a:lnTo>
                  <a:lnTo>
                    <a:pt x="804468" y="1396"/>
                  </a:lnTo>
                  <a:lnTo>
                    <a:pt x="808774" y="2286"/>
                  </a:lnTo>
                  <a:lnTo>
                    <a:pt x="811898" y="3556"/>
                  </a:lnTo>
                  <a:lnTo>
                    <a:pt x="815022" y="4825"/>
                  </a:lnTo>
                  <a:lnTo>
                    <a:pt x="817257" y="6350"/>
                  </a:lnTo>
                  <a:lnTo>
                    <a:pt x="818591" y="8128"/>
                  </a:lnTo>
                  <a:lnTo>
                    <a:pt x="819924" y="9906"/>
                  </a:lnTo>
                  <a:lnTo>
                    <a:pt x="820597" y="11811"/>
                  </a:lnTo>
                  <a:lnTo>
                    <a:pt x="820597" y="14096"/>
                  </a:lnTo>
                  <a:lnTo>
                    <a:pt x="820597" y="80772"/>
                  </a:lnTo>
                  <a:lnTo>
                    <a:pt x="885558" y="80772"/>
                  </a:lnTo>
                  <a:lnTo>
                    <a:pt x="887793" y="80772"/>
                  </a:lnTo>
                  <a:lnTo>
                    <a:pt x="889749" y="81280"/>
                  </a:lnTo>
                  <a:lnTo>
                    <a:pt x="898956" y="108458"/>
                  </a:lnTo>
                  <a:lnTo>
                    <a:pt x="898956" y="114934"/>
                  </a:lnTo>
                  <a:lnTo>
                    <a:pt x="890143" y="149097"/>
                  </a:lnTo>
                  <a:lnTo>
                    <a:pt x="885901" y="149097"/>
                  </a:lnTo>
                  <a:lnTo>
                    <a:pt x="820597" y="149097"/>
                  </a:lnTo>
                  <a:lnTo>
                    <a:pt x="820597" y="289356"/>
                  </a:lnTo>
                  <a:lnTo>
                    <a:pt x="821079" y="300814"/>
                  </a:lnTo>
                  <a:lnTo>
                    <a:pt x="839020" y="335194"/>
                  </a:lnTo>
                  <a:lnTo>
                    <a:pt x="855764" y="338251"/>
                  </a:lnTo>
                  <a:lnTo>
                    <a:pt x="860221" y="338251"/>
                  </a:lnTo>
                  <a:lnTo>
                    <a:pt x="886294" y="330936"/>
                  </a:lnTo>
                  <a:lnTo>
                    <a:pt x="888022" y="330542"/>
                  </a:lnTo>
                  <a:lnTo>
                    <a:pt x="889584" y="330542"/>
                  </a:lnTo>
                  <a:lnTo>
                    <a:pt x="890917" y="330542"/>
                  </a:lnTo>
                  <a:lnTo>
                    <a:pt x="892200" y="330936"/>
                  </a:lnTo>
                  <a:lnTo>
                    <a:pt x="893432" y="331724"/>
                  </a:lnTo>
                  <a:lnTo>
                    <a:pt x="894664" y="332498"/>
                  </a:lnTo>
                  <a:lnTo>
                    <a:pt x="895604" y="334060"/>
                  </a:lnTo>
                  <a:lnTo>
                    <a:pt x="896277" y="336410"/>
                  </a:lnTo>
                  <a:lnTo>
                    <a:pt x="896950" y="338747"/>
                  </a:lnTo>
                  <a:lnTo>
                    <a:pt x="897559" y="341934"/>
                  </a:lnTo>
                  <a:lnTo>
                    <a:pt x="898118" y="345947"/>
                  </a:lnTo>
                  <a:lnTo>
                    <a:pt x="898677" y="349973"/>
                  </a:lnTo>
                  <a:lnTo>
                    <a:pt x="898956" y="355104"/>
                  </a:lnTo>
                  <a:lnTo>
                    <a:pt x="898956" y="361353"/>
                  </a:lnTo>
                  <a:lnTo>
                    <a:pt x="898956" y="371182"/>
                  </a:lnTo>
                  <a:lnTo>
                    <a:pt x="892263" y="395008"/>
                  </a:lnTo>
                  <a:lnTo>
                    <a:pt x="890257" y="397128"/>
                  </a:lnTo>
                  <a:lnTo>
                    <a:pt x="852576" y="407898"/>
                  </a:lnTo>
                  <a:lnTo>
                    <a:pt x="846442" y="408571"/>
                  </a:lnTo>
                  <a:lnTo>
                    <a:pt x="840244" y="408901"/>
                  </a:lnTo>
                  <a:lnTo>
                    <a:pt x="833996" y="408901"/>
                  </a:lnTo>
                  <a:lnTo>
                    <a:pt x="790460" y="402539"/>
                  </a:lnTo>
                  <a:lnTo>
                    <a:pt x="754361" y="375909"/>
                  </a:lnTo>
                  <a:lnTo>
                    <a:pt x="739747" y="339129"/>
                  </a:lnTo>
                  <a:lnTo>
                    <a:pt x="736549" y="302082"/>
                  </a:lnTo>
                  <a:lnTo>
                    <a:pt x="736549" y="149097"/>
                  </a:lnTo>
                  <a:lnTo>
                    <a:pt x="700722" y="149097"/>
                  </a:lnTo>
                  <a:lnTo>
                    <a:pt x="696480" y="149097"/>
                  </a:lnTo>
                  <a:lnTo>
                    <a:pt x="693242" y="146431"/>
                  </a:lnTo>
                  <a:lnTo>
                    <a:pt x="687654" y="114934"/>
                  </a:lnTo>
                  <a:lnTo>
                    <a:pt x="687654" y="108458"/>
                  </a:lnTo>
                  <a:lnTo>
                    <a:pt x="698817" y="80772"/>
                  </a:lnTo>
                  <a:lnTo>
                    <a:pt x="701052" y="80772"/>
                  </a:lnTo>
                  <a:lnTo>
                    <a:pt x="736549" y="80772"/>
                  </a:lnTo>
                  <a:lnTo>
                    <a:pt x="736549" y="14096"/>
                  </a:lnTo>
                  <a:lnTo>
                    <a:pt x="736549" y="11811"/>
                  </a:lnTo>
                  <a:lnTo>
                    <a:pt x="737158" y="9906"/>
                  </a:lnTo>
                  <a:lnTo>
                    <a:pt x="738390" y="8128"/>
                  </a:lnTo>
                  <a:lnTo>
                    <a:pt x="739622" y="6350"/>
                  </a:lnTo>
                  <a:lnTo>
                    <a:pt x="741857" y="4825"/>
                  </a:lnTo>
                  <a:lnTo>
                    <a:pt x="745083" y="3556"/>
                  </a:lnTo>
                  <a:lnTo>
                    <a:pt x="748322" y="2286"/>
                  </a:lnTo>
                  <a:lnTo>
                    <a:pt x="752678" y="1396"/>
                  </a:lnTo>
                  <a:lnTo>
                    <a:pt x="758151" y="888"/>
                  </a:lnTo>
                  <a:lnTo>
                    <a:pt x="763612" y="253"/>
                  </a:lnTo>
                  <a:lnTo>
                    <a:pt x="770369" y="0"/>
                  </a:lnTo>
                  <a:lnTo>
                    <a:pt x="778408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3334" y="5317363"/>
              <a:ext cx="107822" cy="990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17777" y="5312410"/>
              <a:ext cx="300355" cy="473075"/>
            </a:xfrm>
            <a:custGeom>
              <a:avLst/>
              <a:gdLst/>
              <a:ahLst/>
              <a:cxnLst/>
              <a:rect l="l" t="t" r="r" b="b"/>
              <a:pathLst>
                <a:path w="300355" h="473075">
                  <a:moveTo>
                    <a:pt x="258445" y="0"/>
                  </a:moveTo>
                  <a:lnTo>
                    <a:pt x="266699" y="0"/>
                  </a:lnTo>
                  <a:lnTo>
                    <a:pt x="273558" y="253"/>
                  </a:lnTo>
                  <a:lnTo>
                    <a:pt x="278891" y="1015"/>
                  </a:lnTo>
                  <a:lnTo>
                    <a:pt x="284225" y="1650"/>
                  </a:lnTo>
                  <a:lnTo>
                    <a:pt x="288543" y="2539"/>
                  </a:lnTo>
                  <a:lnTo>
                    <a:pt x="291591" y="3809"/>
                  </a:lnTo>
                  <a:lnTo>
                    <a:pt x="294766" y="5079"/>
                  </a:lnTo>
                  <a:lnTo>
                    <a:pt x="297053" y="6476"/>
                  </a:lnTo>
                  <a:lnTo>
                    <a:pt x="298322" y="8381"/>
                  </a:lnTo>
                  <a:lnTo>
                    <a:pt x="299720" y="10159"/>
                  </a:lnTo>
                  <a:lnTo>
                    <a:pt x="300354" y="12064"/>
                  </a:lnTo>
                  <a:lnTo>
                    <a:pt x="300354" y="14350"/>
                  </a:lnTo>
                  <a:lnTo>
                    <a:pt x="300354" y="453682"/>
                  </a:lnTo>
                  <a:lnTo>
                    <a:pt x="300354" y="456145"/>
                  </a:lnTo>
                  <a:lnTo>
                    <a:pt x="299720" y="458203"/>
                  </a:lnTo>
                  <a:lnTo>
                    <a:pt x="298703" y="459879"/>
                  </a:lnTo>
                  <a:lnTo>
                    <a:pt x="297560" y="461556"/>
                  </a:lnTo>
                  <a:lnTo>
                    <a:pt x="295655" y="462953"/>
                  </a:lnTo>
                  <a:lnTo>
                    <a:pt x="292989" y="464070"/>
                  </a:lnTo>
                  <a:lnTo>
                    <a:pt x="290322" y="465188"/>
                  </a:lnTo>
                  <a:lnTo>
                    <a:pt x="286639" y="465962"/>
                  </a:lnTo>
                  <a:lnTo>
                    <a:pt x="282066" y="466407"/>
                  </a:lnTo>
                  <a:lnTo>
                    <a:pt x="277495" y="466864"/>
                  </a:lnTo>
                  <a:lnTo>
                    <a:pt x="271906" y="467080"/>
                  </a:lnTo>
                  <a:lnTo>
                    <a:pt x="265175" y="467080"/>
                  </a:lnTo>
                  <a:lnTo>
                    <a:pt x="258064" y="467080"/>
                  </a:lnTo>
                  <a:lnTo>
                    <a:pt x="252222" y="466864"/>
                  </a:lnTo>
                  <a:lnTo>
                    <a:pt x="247777" y="466407"/>
                  </a:lnTo>
                  <a:lnTo>
                    <a:pt x="243331" y="465962"/>
                  </a:lnTo>
                  <a:lnTo>
                    <a:pt x="239648" y="465188"/>
                  </a:lnTo>
                  <a:lnTo>
                    <a:pt x="236854" y="464070"/>
                  </a:lnTo>
                  <a:lnTo>
                    <a:pt x="234060" y="462953"/>
                  </a:lnTo>
                  <a:lnTo>
                    <a:pt x="232028" y="461556"/>
                  </a:lnTo>
                  <a:lnTo>
                    <a:pt x="230885" y="459879"/>
                  </a:lnTo>
                  <a:lnTo>
                    <a:pt x="229615" y="458203"/>
                  </a:lnTo>
                  <a:lnTo>
                    <a:pt x="228980" y="456145"/>
                  </a:lnTo>
                  <a:lnTo>
                    <a:pt x="228980" y="453682"/>
                  </a:lnTo>
                  <a:lnTo>
                    <a:pt x="228980" y="420535"/>
                  </a:lnTo>
                  <a:lnTo>
                    <a:pt x="193119" y="451490"/>
                  </a:lnTo>
                  <a:lnTo>
                    <a:pt x="153971" y="469339"/>
                  </a:lnTo>
                  <a:lnTo>
                    <a:pt x="124586" y="472770"/>
                  </a:lnTo>
                  <a:lnTo>
                    <a:pt x="108128" y="471943"/>
                  </a:lnTo>
                  <a:lnTo>
                    <a:pt x="66801" y="459549"/>
                  </a:lnTo>
                  <a:lnTo>
                    <a:pt x="36298" y="434532"/>
                  </a:lnTo>
                  <a:lnTo>
                    <a:pt x="15414" y="399567"/>
                  </a:lnTo>
                  <a:lnTo>
                    <a:pt x="3696" y="356292"/>
                  </a:lnTo>
                  <a:lnTo>
                    <a:pt x="0" y="308355"/>
                  </a:lnTo>
                  <a:lnTo>
                    <a:pt x="525" y="288938"/>
                  </a:lnTo>
                  <a:lnTo>
                    <a:pt x="8509" y="236727"/>
                  </a:lnTo>
                  <a:lnTo>
                    <a:pt x="25707" y="194258"/>
                  </a:lnTo>
                  <a:lnTo>
                    <a:pt x="51895" y="162607"/>
                  </a:lnTo>
                  <a:lnTo>
                    <a:pt x="86961" y="142694"/>
                  </a:lnTo>
                  <a:lnTo>
                    <a:pt x="130555" y="135889"/>
                  </a:lnTo>
                  <a:lnTo>
                    <a:pt x="142823" y="136532"/>
                  </a:lnTo>
                  <a:lnTo>
                    <a:pt x="186318" y="151842"/>
                  </a:lnTo>
                  <a:lnTo>
                    <a:pt x="216661" y="176148"/>
                  </a:lnTo>
                  <a:lnTo>
                    <a:pt x="216661" y="14350"/>
                  </a:lnTo>
                  <a:lnTo>
                    <a:pt x="216661" y="12064"/>
                  </a:lnTo>
                  <a:lnTo>
                    <a:pt x="217297" y="10159"/>
                  </a:lnTo>
                  <a:lnTo>
                    <a:pt x="218440" y="8381"/>
                  </a:lnTo>
                  <a:lnTo>
                    <a:pt x="219709" y="6476"/>
                  </a:lnTo>
                  <a:lnTo>
                    <a:pt x="221868" y="5079"/>
                  </a:lnTo>
                  <a:lnTo>
                    <a:pt x="225171" y="3809"/>
                  </a:lnTo>
                  <a:lnTo>
                    <a:pt x="228346" y="2539"/>
                  </a:lnTo>
                  <a:lnTo>
                    <a:pt x="232664" y="1650"/>
                  </a:lnTo>
                  <a:lnTo>
                    <a:pt x="237997" y="1015"/>
                  </a:lnTo>
                  <a:lnTo>
                    <a:pt x="243459" y="253"/>
                  </a:lnTo>
                  <a:lnTo>
                    <a:pt x="250190" y="0"/>
                  </a:lnTo>
                  <a:lnTo>
                    <a:pt x="258445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3434" y="5574919"/>
              <a:ext cx="170434" cy="689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48100" y="5569585"/>
              <a:ext cx="181102" cy="7961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572764" y="5411978"/>
            <a:ext cx="294640" cy="344170"/>
            <a:chOff x="3572764" y="5411978"/>
            <a:chExt cx="294640" cy="344170"/>
          </a:xfrm>
        </p:grpSpPr>
        <p:sp>
          <p:nvSpPr>
            <p:cNvPr id="52" name="object 52"/>
            <p:cNvSpPr/>
            <p:nvPr/>
          </p:nvSpPr>
          <p:spPr>
            <a:xfrm>
              <a:off x="3578098" y="5417312"/>
              <a:ext cx="283972" cy="33327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78098" y="5417312"/>
              <a:ext cx="284480" cy="333375"/>
            </a:xfrm>
            <a:custGeom>
              <a:avLst/>
              <a:gdLst/>
              <a:ahLst/>
              <a:cxnLst/>
              <a:rect l="l" t="t" r="r" b="b"/>
              <a:pathLst>
                <a:path w="284479" h="333375">
                  <a:moveTo>
                    <a:pt x="9398" y="253"/>
                  </a:moveTo>
                  <a:lnTo>
                    <a:pt x="11556" y="381"/>
                  </a:lnTo>
                  <a:lnTo>
                    <a:pt x="14224" y="1269"/>
                  </a:lnTo>
                  <a:lnTo>
                    <a:pt x="17399" y="2921"/>
                  </a:lnTo>
                  <a:lnTo>
                    <a:pt x="274574" y="131063"/>
                  </a:lnTo>
                  <a:lnTo>
                    <a:pt x="283972" y="167640"/>
                  </a:lnTo>
                  <a:lnTo>
                    <a:pt x="283972" y="173431"/>
                  </a:lnTo>
                  <a:lnTo>
                    <a:pt x="281431" y="193408"/>
                  </a:lnTo>
                  <a:lnTo>
                    <a:pt x="280669" y="196316"/>
                  </a:lnTo>
                  <a:lnTo>
                    <a:pt x="279653" y="198602"/>
                  </a:lnTo>
                  <a:lnTo>
                    <a:pt x="278384" y="200278"/>
                  </a:lnTo>
                  <a:lnTo>
                    <a:pt x="277240" y="201942"/>
                  </a:lnTo>
                  <a:lnTo>
                    <a:pt x="275843" y="203123"/>
                  </a:lnTo>
                  <a:lnTo>
                    <a:pt x="274192" y="203784"/>
                  </a:lnTo>
                  <a:lnTo>
                    <a:pt x="17399" y="331038"/>
                  </a:lnTo>
                  <a:lnTo>
                    <a:pt x="14224" y="332600"/>
                  </a:lnTo>
                  <a:lnTo>
                    <a:pt x="11556" y="333273"/>
                  </a:lnTo>
                  <a:lnTo>
                    <a:pt x="9398" y="333044"/>
                  </a:lnTo>
                  <a:lnTo>
                    <a:pt x="7112" y="332828"/>
                  </a:lnTo>
                  <a:lnTo>
                    <a:pt x="888" y="319481"/>
                  </a:lnTo>
                  <a:lnTo>
                    <a:pt x="253" y="315137"/>
                  </a:lnTo>
                  <a:lnTo>
                    <a:pt x="0" y="309613"/>
                  </a:lnTo>
                  <a:lnTo>
                    <a:pt x="0" y="302907"/>
                  </a:lnTo>
                  <a:lnTo>
                    <a:pt x="0" y="293750"/>
                  </a:lnTo>
                  <a:lnTo>
                    <a:pt x="12446" y="257708"/>
                  </a:lnTo>
                  <a:lnTo>
                    <a:pt x="205231" y="167259"/>
                  </a:lnTo>
                  <a:lnTo>
                    <a:pt x="16128" y="79501"/>
                  </a:lnTo>
                  <a:lnTo>
                    <a:pt x="12446" y="77978"/>
                  </a:lnTo>
                  <a:lnTo>
                    <a:pt x="9651" y="76453"/>
                  </a:lnTo>
                  <a:lnTo>
                    <a:pt x="0" y="41656"/>
                  </a:lnTo>
                  <a:lnTo>
                    <a:pt x="0" y="32384"/>
                  </a:lnTo>
                  <a:lnTo>
                    <a:pt x="0" y="24129"/>
                  </a:lnTo>
                  <a:lnTo>
                    <a:pt x="253" y="17653"/>
                  </a:lnTo>
                  <a:lnTo>
                    <a:pt x="888" y="12953"/>
                  </a:lnTo>
                  <a:lnTo>
                    <a:pt x="1397" y="8254"/>
                  </a:lnTo>
                  <a:lnTo>
                    <a:pt x="2412" y="4825"/>
                  </a:lnTo>
                  <a:lnTo>
                    <a:pt x="3810" y="2921"/>
                  </a:lnTo>
                  <a:lnTo>
                    <a:pt x="5334" y="888"/>
                  </a:lnTo>
                  <a:lnTo>
                    <a:pt x="7112" y="0"/>
                  </a:lnTo>
                  <a:lnTo>
                    <a:pt x="9398" y="253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77797"/>
            <a:ext cx="8783955" cy="558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Election campaigns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India </a:t>
            </a:r>
            <a:r>
              <a:rPr sz="3200" spc="-35" dirty="0">
                <a:latin typeface="Carlito"/>
                <a:cs typeface="Carlito"/>
              </a:rPr>
              <a:t>takes </a:t>
            </a:r>
            <a:r>
              <a:rPr sz="3200" spc="-5" dirty="0">
                <a:latin typeface="Carlito"/>
                <a:cs typeface="Carlito"/>
              </a:rPr>
              <a:t>place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two  weeks, </a:t>
            </a:r>
            <a:r>
              <a:rPr sz="3200" spc="-15" dirty="0">
                <a:latin typeface="Carlito"/>
                <a:cs typeface="Carlito"/>
              </a:rPr>
              <a:t>starting from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declaration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final </a:t>
            </a:r>
            <a:r>
              <a:rPr sz="3200" spc="-15" dirty="0">
                <a:latin typeface="Carlito"/>
                <a:cs typeface="Carlito"/>
              </a:rPr>
              <a:t>list 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spc="-15" dirty="0">
                <a:latin typeface="Carlito"/>
                <a:cs typeface="Carlito"/>
              </a:rPr>
              <a:t>contesting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concluding </a:t>
            </a:r>
            <a:r>
              <a:rPr sz="3200" dirty="0">
                <a:latin typeface="Carlito"/>
                <a:cs typeface="Carlito"/>
              </a:rPr>
              <a:t>48 </a:t>
            </a:r>
            <a:r>
              <a:rPr sz="3200" spc="-20" dirty="0">
                <a:latin typeface="Carlito"/>
                <a:cs typeface="Carlito"/>
              </a:rPr>
              <a:t>hours </a:t>
            </a:r>
            <a:r>
              <a:rPr sz="3200" spc="-25" dirty="0">
                <a:latin typeface="Carlito"/>
                <a:cs typeface="Carlito"/>
              </a:rPr>
              <a:t>before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date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polling.</a:t>
            </a:r>
            <a:endParaRPr sz="3200">
              <a:latin typeface="Carlito"/>
              <a:cs typeface="Carlito"/>
            </a:endParaRPr>
          </a:p>
          <a:p>
            <a:pPr marL="355600" marR="4762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During </a:t>
            </a:r>
            <a:r>
              <a:rPr sz="3200" dirty="0">
                <a:latin typeface="Carlito"/>
                <a:cs typeface="Carlito"/>
              </a:rPr>
              <a:t>this </a:t>
            </a:r>
            <a:r>
              <a:rPr sz="3200" spc="-5" dirty="0">
                <a:latin typeface="Carlito"/>
                <a:cs typeface="Carlito"/>
              </a:rPr>
              <a:t>campaign, </a:t>
            </a:r>
            <a:r>
              <a:rPr sz="3200" spc="-10" dirty="0">
                <a:latin typeface="Carlito"/>
                <a:cs typeface="Carlito"/>
              </a:rPr>
              <a:t>candidates reach </a:t>
            </a:r>
            <a:r>
              <a:rPr sz="3200" spc="-5" dirty="0">
                <a:latin typeface="Carlito"/>
                <a:cs typeface="Carlito"/>
              </a:rPr>
              <a:t>out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20" dirty="0">
                <a:latin typeface="Carlito"/>
                <a:cs typeface="Carlito"/>
              </a:rPr>
              <a:t>voters. </a:t>
            </a:r>
            <a:r>
              <a:rPr sz="3200" spc="-15" dirty="0">
                <a:latin typeface="Carlito"/>
                <a:cs typeface="Carlito"/>
              </a:rPr>
              <a:t>Political </a:t>
            </a:r>
            <a:r>
              <a:rPr sz="3200" spc="-10" dirty="0">
                <a:latin typeface="Carlito"/>
                <a:cs typeface="Carlito"/>
              </a:rPr>
              <a:t>leaders </a:t>
            </a:r>
            <a:r>
              <a:rPr sz="3200" spc="-5" dirty="0">
                <a:latin typeface="Carlito"/>
                <a:cs typeface="Carlito"/>
              </a:rPr>
              <a:t>hold </a:t>
            </a:r>
            <a:r>
              <a:rPr sz="3200" dirty="0">
                <a:latin typeface="Carlito"/>
                <a:cs typeface="Carlito"/>
              </a:rPr>
              <a:t>election </a:t>
            </a:r>
            <a:r>
              <a:rPr sz="3200" spc="-5" dirty="0">
                <a:latin typeface="Carlito"/>
                <a:cs typeface="Carlito"/>
              </a:rPr>
              <a:t>meetings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rallies </a:t>
            </a:r>
            <a:r>
              <a:rPr sz="3200" spc="-35" dirty="0">
                <a:latin typeface="Carlito"/>
                <a:cs typeface="Carlito"/>
              </a:rPr>
              <a:t>for </a:t>
            </a:r>
            <a:r>
              <a:rPr sz="3200" spc="-15" dirty="0">
                <a:latin typeface="Carlito"/>
                <a:cs typeface="Carlito"/>
              </a:rPr>
              <a:t>informing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5" dirty="0">
                <a:latin typeface="Carlito"/>
                <a:cs typeface="Carlito"/>
              </a:rPr>
              <a:t>their policies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persuading </a:t>
            </a:r>
            <a:r>
              <a:rPr sz="3200" dirty="0">
                <a:latin typeface="Carlito"/>
                <a:cs typeface="Carlito"/>
              </a:rPr>
              <a:t>them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them.</a:t>
            </a:r>
            <a:endParaRPr sz="3200">
              <a:latin typeface="Carlito"/>
              <a:cs typeface="Carlito"/>
            </a:endParaRPr>
          </a:p>
          <a:p>
            <a:pPr marL="355600" marR="14605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main purpose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election </a:t>
            </a:r>
            <a:r>
              <a:rPr sz="3200" spc="-1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give people  </a:t>
            </a:r>
            <a:r>
              <a:rPr sz="3200" dirty="0">
                <a:latin typeface="Carlito"/>
                <a:cs typeface="Carlito"/>
              </a:rPr>
              <a:t>chance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choose the </a:t>
            </a:r>
            <a:r>
              <a:rPr sz="3200" spc="-15" dirty="0">
                <a:latin typeface="Carlito"/>
                <a:cs typeface="Carlito"/>
              </a:rPr>
              <a:t>representative </a:t>
            </a:r>
            <a:r>
              <a:rPr sz="3200" spc="-20" dirty="0">
                <a:latin typeface="Carlito"/>
                <a:cs typeface="Carlito"/>
              </a:rPr>
              <a:t>,the </a:t>
            </a:r>
            <a:r>
              <a:rPr sz="3200" spc="-10" dirty="0">
                <a:latin typeface="Carlito"/>
                <a:cs typeface="Carlito"/>
              </a:rPr>
              <a:t>govt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policies </a:t>
            </a:r>
            <a:r>
              <a:rPr sz="3200" spc="-15" dirty="0">
                <a:latin typeface="Carlito"/>
                <a:cs typeface="Carlito"/>
              </a:rPr>
              <a:t>they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prefer.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7450" y="585977"/>
            <a:ext cx="103505" cy="11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7450" y="367029"/>
            <a:ext cx="103505" cy="11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171" y="317372"/>
            <a:ext cx="125730" cy="156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241681"/>
            <a:ext cx="7042784" cy="1355725"/>
            <a:chOff x="0" y="241681"/>
            <a:chExt cx="7042784" cy="1355725"/>
          </a:xfrm>
        </p:grpSpPr>
        <p:sp>
          <p:nvSpPr>
            <p:cNvPr id="7" name="object 7"/>
            <p:cNvSpPr/>
            <p:nvPr/>
          </p:nvSpPr>
          <p:spPr>
            <a:xfrm>
              <a:off x="0" y="541020"/>
              <a:ext cx="6832092" cy="10561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1700" y="541020"/>
              <a:ext cx="1060703" cy="10561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656" y="246253"/>
              <a:ext cx="6193726" cy="4488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56" y="246253"/>
              <a:ext cx="5999480" cy="448945"/>
            </a:xfrm>
            <a:custGeom>
              <a:avLst/>
              <a:gdLst/>
              <a:ahLst/>
              <a:cxnLst/>
              <a:rect l="l" t="t" r="r" b="b"/>
              <a:pathLst>
                <a:path w="5999480" h="448945">
                  <a:moveTo>
                    <a:pt x="4761293" y="90424"/>
                  </a:moveTo>
                  <a:lnTo>
                    <a:pt x="4699952" y="274700"/>
                  </a:lnTo>
                  <a:lnTo>
                    <a:pt x="4822888" y="274700"/>
                  </a:lnTo>
                  <a:lnTo>
                    <a:pt x="4761547" y="90424"/>
                  </a:lnTo>
                  <a:lnTo>
                    <a:pt x="4761293" y="90424"/>
                  </a:lnTo>
                  <a:close/>
                </a:path>
                <a:path w="5999480" h="448945">
                  <a:moveTo>
                    <a:pt x="3427793" y="90424"/>
                  </a:moveTo>
                  <a:lnTo>
                    <a:pt x="3366452" y="274700"/>
                  </a:lnTo>
                  <a:lnTo>
                    <a:pt x="3489388" y="274700"/>
                  </a:lnTo>
                  <a:lnTo>
                    <a:pt x="3428047" y="90424"/>
                  </a:lnTo>
                  <a:lnTo>
                    <a:pt x="3427793" y="90424"/>
                  </a:lnTo>
                  <a:close/>
                </a:path>
                <a:path w="5999480" h="448945">
                  <a:moveTo>
                    <a:pt x="2023808" y="72390"/>
                  </a:moveTo>
                  <a:lnTo>
                    <a:pt x="1981106" y="79247"/>
                  </a:lnTo>
                  <a:lnTo>
                    <a:pt x="1941611" y="107531"/>
                  </a:lnTo>
                  <a:lnTo>
                    <a:pt x="1918737" y="151778"/>
                  </a:lnTo>
                  <a:lnTo>
                    <a:pt x="1911302" y="193055"/>
                  </a:lnTo>
                  <a:lnTo>
                    <a:pt x="1909889" y="222758"/>
                  </a:lnTo>
                  <a:lnTo>
                    <a:pt x="1910224" y="240041"/>
                  </a:lnTo>
                  <a:lnTo>
                    <a:pt x="1915350" y="286512"/>
                  </a:lnTo>
                  <a:lnTo>
                    <a:pt x="1927477" y="324373"/>
                  </a:lnTo>
                  <a:lnTo>
                    <a:pt x="1957351" y="359669"/>
                  </a:lnTo>
                  <a:lnTo>
                    <a:pt x="2005873" y="375400"/>
                  </a:lnTo>
                  <a:lnTo>
                    <a:pt x="2021395" y="376047"/>
                  </a:lnTo>
                  <a:lnTo>
                    <a:pt x="2036996" y="375306"/>
                  </a:lnTo>
                  <a:lnTo>
                    <a:pt x="2075751" y="364109"/>
                  </a:lnTo>
                  <a:lnTo>
                    <a:pt x="2110803" y="331216"/>
                  </a:lnTo>
                  <a:lnTo>
                    <a:pt x="2126484" y="296211"/>
                  </a:lnTo>
                  <a:lnTo>
                    <a:pt x="2133901" y="254333"/>
                  </a:lnTo>
                  <a:lnTo>
                    <a:pt x="2135314" y="224027"/>
                  </a:lnTo>
                  <a:lnTo>
                    <a:pt x="2134981" y="207359"/>
                  </a:lnTo>
                  <a:lnTo>
                    <a:pt x="2129980" y="161925"/>
                  </a:lnTo>
                  <a:lnTo>
                    <a:pt x="2117693" y="124545"/>
                  </a:lnTo>
                  <a:lnTo>
                    <a:pt x="2087546" y="89310"/>
                  </a:lnTo>
                  <a:lnTo>
                    <a:pt x="2039219" y="73078"/>
                  </a:lnTo>
                  <a:lnTo>
                    <a:pt x="2023808" y="72390"/>
                  </a:lnTo>
                  <a:close/>
                </a:path>
                <a:path w="5999480" h="448945">
                  <a:moveTo>
                    <a:pt x="4316793" y="7747"/>
                  </a:moveTo>
                  <a:lnTo>
                    <a:pt x="4418901" y="7747"/>
                  </a:lnTo>
                  <a:lnTo>
                    <a:pt x="4426521" y="7818"/>
                  </a:lnTo>
                  <a:lnTo>
                    <a:pt x="4472205" y="12211"/>
                  </a:lnTo>
                  <a:lnTo>
                    <a:pt x="4510980" y="23381"/>
                  </a:lnTo>
                  <a:lnTo>
                    <a:pt x="4547510" y="46839"/>
                  </a:lnTo>
                  <a:lnTo>
                    <a:pt x="4572259" y="81361"/>
                  </a:lnTo>
                  <a:lnTo>
                    <a:pt x="4583275" y="126412"/>
                  </a:lnTo>
                  <a:lnTo>
                    <a:pt x="4583747" y="139319"/>
                  </a:lnTo>
                  <a:lnTo>
                    <a:pt x="4583033" y="157081"/>
                  </a:lnTo>
                  <a:lnTo>
                    <a:pt x="4572317" y="203962"/>
                  </a:lnTo>
                  <a:lnTo>
                    <a:pt x="4549386" y="241163"/>
                  </a:lnTo>
                  <a:lnTo>
                    <a:pt x="4514961" y="268287"/>
                  </a:lnTo>
                  <a:lnTo>
                    <a:pt x="4469199" y="285077"/>
                  </a:lnTo>
                  <a:lnTo>
                    <a:pt x="4411281" y="290702"/>
                  </a:lnTo>
                  <a:lnTo>
                    <a:pt x="4375086" y="290702"/>
                  </a:lnTo>
                  <a:lnTo>
                    <a:pt x="4375086" y="429006"/>
                  </a:lnTo>
                  <a:lnTo>
                    <a:pt x="4375086" y="431292"/>
                  </a:lnTo>
                  <a:lnTo>
                    <a:pt x="4374324" y="433197"/>
                  </a:lnTo>
                  <a:lnTo>
                    <a:pt x="4372927" y="435101"/>
                  </a:lnTo>
                  <a:lnTo>
                    <a:pt x="4371403" y="436880"/>
                  </a:lnTo>
                  <a:lnTo>
                    <a:pt x="4369117" y="438276"/>
                  </a:lnTo>
                  <a:lnTo>
                    <a:pt x="4365688" y="439420"/>
                  </a:lnTo>
                  <a:lnTo>
                    <a:pt x="4362386" y="440563"/>
                  </a:lnTo>
                  <a:lnTo>
                    <a:pt x="4357941" y="441451"/>
                  </a:lnTo>
                  <a:lnTo>
                    <a:pt x="4352353" y="442087"/>
                  </a:lnTo>
                  <a:lnTo>
                    <a:pt x="4346765" y="442722"/>
                  </a:lnTo>
                  <a:lnTo>
                    <a:pt x="4339526" y="443102"/>
                  </a:lnTo>
                  <a:lnTo>
                    <a:pt x="4330890" y="443102"/>
                  </a:lnTo>
                  <a:lnTo>
                    <a:pt x="4322381" y="443102"/>
                  </a:lnTo>
                  <a:lnTo>
                    <a:pt x="4315269" y="442722"/>
                  </a:lnTo>
                  <a:lnTo>
                    <a:pt x="4309681" y="442087"/>
                  </a:lnTo>
                  <a:lnTo>
                    <a:pt x="4303966" y="441451"/>
                  </a:lnTo>
                  <a:lnTo>
                    <a:pt x="4299394" y="440563"/>
                  </a:lnTo>
                  <a:lnTo>
                    <a:pt x="4296092" y="439420"/>
                  </a:lnTo>
                  <a:lnTo>
                    <a:pt x="4292663" y="438276"/>
                  </a:lnTo>
                  <a:lnTo>
                    <a:pt x="4290377" y="436880"/>
                  </a:lnTo>
                  <a:lnTo>
                    <a:pt x="4288980" y="435101"/>
                  </a:lnTo>
                  <a:lnTo>
                    <a:pt x="4287710" y="433197"/>
                  </a:lnTo>
                  <a:lnTo>
                    <a:pt x="4287075" y="431292"/>
                  </a:lnTo>
                  <a:lnTo>
                    <a:pt x="4287075" y="429006"/>
                  </a:lnTo>
                  <a:lnTo>
                    <a:pt x="4287075" y="39243"/>
                  </a:lnTo>
                  <a:lnTo>
                    <a:pt x="4287075" y="28701"/>
                  </a:lnTo>
                  <a:lnTo>
                    <a:pt x="4289742" y="20827"/>
                  </a:lnTo>
                  <a:lnTo>
                    <a:pt x="4295203" y="15621"/>
                  </a:lnTo>
                  <a:lnTo>
                    <a:pt x="4300664" y="10414"/>
                  </a:lnTo>
                  <a:lnTo>
                    <a:pt x="4307903" y="7747"/>
                  </a:lnTo>
                  <a:lnTo>
                    <a:pt x="4316793" y="7747"/>
                  </a:lnTo>
                  <a:close/>
                </a:path>
                <a:path w="5999480" h="448945">
                  <a:moveTo>
                    <a:pt x="3721290" y="7747"/>
                  </a:moveTo>
                  <a:lnTo>
                    <a:pt x="3778821" y="7747"/>
                  </a:lnTo>
                  <a:lnTo>
                    <a:pt x="3786252" y="7911"/>
                  </a:lnTo>
                  <a:lnTo>
                    <a:pt x="3824414" y="18669"/>
                  </a:lnTo>
                  <a:lnTo>
                    <a:pt x="3845053" y="50895"/>
                  </a:lnTo>
                  <a:lnTo>
                    <a:pt x="3847147" y="57657"/>
                  </a:lnTo>
                  <a:lnTo>
                    <a:pt x="3940873" y="315849"/>
                  </a:lnTo>
                  <a:lnTo>
                    <a:pt x="3942270" y="315849"/>
                  </a:lnTo>
                  <a:lnTo>
                    <a:pt x="4039298" y="58293"/>
                  </a:lnTo>
                  <a:lnTo>
                    <a:pt x="4041538" y="51528"/>
                  </a:lnTo>
                  <a:lnTo>
                    <a:pt x="4043886" y="45323"/>
                  </a:lnTo>
                  <a:lnTo>
                    <a:pt x="4061015" y="18796"/>
                  </a:lnTo>
                  <a:lnTo>
                    <a:pt x="4065587" y="14731"/>
                  </a:lnTo>
                  <a:lnTo>
                    <a:pt x="4070921" y="11938"/>
                  </a:lnTo>
                  <a:lnTo>
                    <a:pt x="4077144" y="10287"/>
                  </a:lnTo>
                  <a:lnTo>
                    <a:pt x="4083494" y="8636"/>
                  </a:lnTo>
                  <a:lnTo>
                    <a:pt x="4090733" y="7747"/>
                  </a:lnTo>
                  <a:lnTo>
                    <a:pt x="4098988" y="7747"/>
                  </a:lnTo>
                  <a:lnTo>
                    <a:pt x="4158170" y="7747"/>
                  </a:lnTo>
                  <a:lnTo>
                    <a:pt x="4164266" y="7747"/>
                  </a:lnTo>
                  <a:lnTo>
                    <a:pt x="4169473" y="8508"/>
                  </a:lnTo>
                  <a:lnTo>
                    <a:pt x="4173791" y="10160"/>
                  </a:lnTo>
                  <a:lnTo>
                    <a:pt x="4178109" y="11683"/>
                  </a:lnTo>
                  <a:lnTo>
                    <a:pt x="4181665" y="13970"/>
                  </a:lnTo>
                  <a:lnTo>
                    <a:pt x="4184459" y="17018"/>
                  </a:lnTo>
                  <a:lnTo>
                    <a:pt x="4187253" y="19939"/>
                  </a:lnTo>
                  <a:lnTo>
                    <a:pt x="4189412" y="23622"/>
                  </a:lnTo>
                  <a:lnTo>
                    <a:pt x="4190936" y="28067"/>
                  </a:lnTo>
                  <a:lnTo>
                    <a:pt x="4192333" y="32385"/>
                  </a:lnTo>
                  <a:lnTo>
                    <a:pt x="4193095" y="37338"/>
                  </a:lnTo>
                  <a:lnTo>
                    <a:pt x="4193095" y="42925"/>
                  </a:lnTo>
                  <a:lnTo>
                    <a:pt x="4193095" y="429006"/>
                  </a:lnTo>
                  <a:lnTo>
                    <a:pt x="4193095" y="431292"/>
                  </a:lnTo>
                  <a:lnTo>
                    <a:pt x="4192460" y="433197"/>
                  </a:lnTo>
                  <a:lnTo>
                    <a:pt x="4191190" y="435101"/>
                  </a:lnTo>
                  <a:lnTo>
                    <a:pt x="4190047" y="436880"/>
                  </a:lnTo>
                  <a:lnTo>
                    <a:pt x="4187761" y="438276"/>
                  </a:lnTo>
                  <a:lnTo>
                    <a:pt x="4184459" y="439420"/>
                  </a:lnTo>
                  <a:lnTo>
                    <a:pt x="4181284" y="440563"/>
                  </a:lnTo>
                  <a:lnTo>
                    <a:pt x="4176966" y="441451"/>
                  </a:lnTo>
                  <a:lnTo>
                    <a:pt x="4171632" y="442087"/>
                  </a:lnTo>
                  <a:lnTo>
                    <a:pt x="4166298" y="442722"/>
                  </a:lnTo>
                  <a:lnTo>
                    <a:pt x="4159440" y="443102"/>
                  </a:lnTo>
                  <a:lnTo>
                    <a:pt x="4151185" y="443102"/>
                  </a:lnTo>
                  <a:lnTo>
                    <a:pt x="4143184" y="443102"/>
                  </a:lnTo>
                  <a:lnTo>
                    <a:pt x="4136453" y="442722"/>
                  </a:lnTo>
                  <a:lnTo>
                    <a:pt x="4131119" y="442087"/>
                  </a:lnTo>
                  <a:lnTo>
                    <a:pt x="4125785" y="441451"/>
                  </a:lnTo>
                  <a:lnTo>
                    <a:pt x="4121467" y="440563"/>
                  </a:lnTo>
                  <a:lnTo>
                    <a:pt x="4118419" y="439420"/>
                  </a:lnTo>
                  <a:lnTo>
                    <a:pt x="4115244" y="438276"/>
                  </a:lnTo>
                  <a:lnTo>
                    <a:pt x="4113085" y="436880"/>
                  </a:lnTo>
                  <a:lnTo>
                    <a:pt x="4111688" y="435101"/>
                  </a:lnTo>
                  <a:lnTo>
                    <a:pt x="4110291" y="433197"/>
                  </a:lnTo>
                  <a:lnTo>
                    <a:pt x="4109656" y="431292"/>
                  </a:lnTo>
                  <a:lnTo>
                    <a:pt x="4109656" y="429006"/>
                  </a:lnTo>
                  <a:lnTo>
                    <a:pt x="4109656" y="76453"/>
                  </a:lnTo>
                  <a:lnTo>
                    <a:pt x="4109021" y="76453"/>
                  </a:lnTo>
                  <a:lnTo>
                    <a:pt x="3983418" y="428625"/>
                  </a:lnTo>
                  <a:lnTo>
                    <a:pt x="3982529" y="431546"/>
                  </a:lnTo>
                  <a:lnTo>
                    <a:pt x="3981132" y="433959"/>
                  </a:lnTo>
                  <a:lnTo>
                    <a:pt x="3979100" y="435863"/>
                  </a:lnTo>
                  <a:lnTo>
                    <a:pt x="3977068" y="437769"/>
                  </a:lnTo>
                  <a:lnTo>
                    <a:pt x="3974274" y="439293"/>
                  </a:lnTo>
                  <a:lnTo>
                    <a:pt x="3970845" y="440436"/>
                  </a:lnTo>
                  <a:lnTo>
                    <a:pt x="3967416" y="441579"/>
                  </a:lnTo>
                  <a:lnTo>
                    <a:pt x="3962971" y="442213"/>
                  </a:lnTo>
                  <a:lnTo>
                    <a:pt x="3957637" y="442595"/>
                  </a:lnTo>
                  <a:lnTo>
                    <a:pt x="3952303" y="442975"/>
                  </a:lnTo>
                  <a:lnTo>
                    <a:pt x="3945826" y="443102"/>
                  </a:lnTo>
                  <a:lnTo>
                    <a:pt x="3938206" y="443102"/>
                  </a:lnTo>
                  <a:lnTo>
                    <a:pt x="3930586" y="443102"/>
                  </a:lnTo>
                  <a:lnTo>
                    <a:pt x="3924109" y="442849"/>
                  </a:lnTo>
                  <a:lnTo>
                    <a:pt x="3918775" y="442213"/>
                  </a:lnTo>
                  <a:lnTo>
                    <a:pt x="3913441" y="441706"/>
                  </a:lnTo>
                  <a:lnTo>
                    <a:pt x="3908996" y="440817"/>
                  </a:lnTo>
                  <a:lnTo>
                    <a:pt x="3905567" y="439547"/>
                  </a:lnTo>
                  <a:lnTo>
                    <a:pt x="3902138" y="438276"/>
                  </a:lnTo>
                  <a:lnTo>
                    <a:pt x="3893375" y="428625"/>
                  </a:lnTo>
                  <a:lnTo>
                    <a:pt x="3772090" y="76453"/>
                  </a:lnTo>
                  <a:lnTo>
                    <a:pt x="3771455" y="76453"/>
                  </a:lnTo>
                  <a:lnTo>
                    <a:pt x="3771455" y="429006"/>
                  </a:lnTo>
                  <a:lnTo>
                    <a:pt x="3771455" y="431292"/>
                  </a:lnTo>
                  <a:lnTo>
                    <a:pt x="3737927" y="443102"/>
                  </a:lnTo>
                  <a:lnTo>
                    <a:pt x="3729545" y="443102"/>
                  </a:lnTo>
                  <a:lnTo>
                    <a:pt x="3721544" y="443102"/>
                  </a:lnTo>
                  <a:lnTo>
                    <a:pt x="3714813" y="442722"/>
                  </a:lnTo>
                  <a:lnTo>
                    <a:pt x="3709479" y="442087"/>
                  </a:lnTo>
                  <a:lnTo>
                    <a:pt x="3704145" y="441451"/>
                  </a:lnTo>
                  <a:lnTo>
                    <a:pt x="3699827" y="440563"/>
                  </a:lnTo>
                  <a:lnTo>
                    <a:pt x="3696652" y="439420"/>
                  </a:lnTo>
                  <a:lnTo>
                    <a:pt x="3693350" y="438276"/>
                  </a:lnTo>
                  <a:lnTo>
                    <a:pt x="3691191" y="436880"/>
                  </a:lnTo>
                  <a:lnTo>
                    <a:pt x="3689921" y="435101"/>
                  </a:lnTo>
                  <a:lnTo>
                    <a:pt x="3688651" y="433197"/>
                  </a:lnTo>
                  <a:lnTo>
                    <a:pt x="3688143" y="431292"/>
                  </a:lnTo>
                  <a:lnTo>
                    <a:pt x="3688143" y="429006"/>
                  </a:lnTo>
                  <a:lnTo>
                    <a:pt x="3688143" y="42925"/>
                  </a:lnTo>
                  <a:lnTo>
                    <a:pt x="3707653" y="10017"/>
                  </a:lnTo>
                  <a:lnTo>
                    <a:pt x="3714073" y="8316"/>
                  </a:lnTo>
                  <a:lnTo>
                    <a:pt x="3721290" y="7747"/>
                  </a:lnTo>
                  <a:close/>
                </a:path>
                <a:path w="5999480" h="448945">
                  <a:moveTo>
                    <a:pt x="1285049" y="7747"/>
                  </a:moveTo>
                  <a:lnTo>
                    <a:pt x="1590484" y="7747"/>
                  </a:lnTo>
                  <a:lnTo>
                    <a:pt x="1592516" y="7747"/>
                  </a:lnTo>
                  <a:lnTo>
                    <a:pt x="1594294" y="8381"/>
                  </a:lnTo>
                  <a:lnTo>
                    <a:pt x="1595945" y="9651"/>
                  </a:lnTo>
                  <a:lnTo>
                    <a:pt x="1597723" y="10795"/>
                  </a:lnTo>
                  <a:lnTo>
                    <a:pt x="1599120" y="12826"/>
                  </a:lnTo>
                  <a:lnTo>
                    <a:pt x="1600136" y="15621"/>
                  </a:lnTo>
                  <a:lnTo>
                    <a:pt x="1601279" y="18415"/>
                  </a:lnTo>
                  <a:lnTo>
                    <a:pt x="1602168" y="22098"/>
                  </a:lnTo>
                  <a:lnTo>
                    <a:pt x="1602676" y="26797"/>
                  </a:lnTo>
                  <a:lnTo>
                    <a:pt x="1603311" y="31496"/>
                  </a:lnTo>
                  <a:lnTo>
                    <a:pt x="1603565" y="37211"/>
                  </a:lnTo>
                  <a:lnTo>
                    <a:pt x="1603565" y="43942"/>
                  </a:lnTo>
                  <a:lnTo>
                    <a:pt x="1603565" y="50419"/>
                  </a:lnTo>
                  <a:lnTo>
                    <a:pt x="1603311" y="55879"/>
                  </a:lnTo>
                  <a:lnTo>
                    <a:pt x="1602676" y="60451"/>
                  </a:lnTo>
                  <a:lnTo>
                    <a:pt x="1602168" y="65024"/>
                  </a:lnTo>
                  <a:lnTo>
                    <a:pt x="1601279" y="68706"/>
                  </a:lnTo>
                  <a:lnTo>
                    <a:pt x="1600136" y="71500"/>
                  </a:lnTo>
                  <a:lnTo>
                    <a:pt x="1599120" y="74295"/>
                  </a:lnTo>
                  <a:lnTo>
                    <a:pt x="1597723" y="76453"/>
                  </a:lnTo>
                  <a:lnTo>
                    <a:pt x="1595945" y="77724"/>
                  </a:lnTo>
                  <a:lnTo>
                    <a:pt x="1594294" y="79121"/>
                  </a:lnTo>
                  <a:lnTo>
                    <a:pt x="1592516" y="79755"/>
                  </a:lnTo>
                  <a:lnTo>
                    <a:pt x="1590484" y="79755"/>
                  </a:lnTo>
                  <a:lnTo>
                    <a:pt x="1482026" y="79755"/>
                  </a:lnTo>
                  <a:lnTo>
                    <a:pt x="1482026" y="429006"/>
                  </a:lnTo>
                  <a:lnTo>
                    <a:pt x="1482026" y="431292"/>
                  </a:lnTo>
                  <a:lnTo>
                    <a:pt x="1481264" y="433197"/>
                  </a:lnTo>
                  <a:lnTo>
                    <a:pt x="1479740" y="435101"/>
                  </a:lnTo>
                  <a:lnTo>
                    <a:pt x="1478343" y="436880"/>
                  </a:lnTo>
                  <a:lnTo>
                    <a:pt x="1459039" y="442087"/>
                  </a:lnTo>
                  <a:lnTo>
                    <a:pt x="1453324" y="442722"/>
                  </a:lnTo>
                  <a:lnTo>
                    <a:pt x="1446212" y="443102"/>
                  </a:lnTo>
                  <a:lnTo>
                    <a:pt x="1437830" y="443102"/>
                  </a:lnTo>
                  <a:lnTo>
                    <a:pt x="1429321" y="443102"/>
                  </a:lnTo>
                  <a:lnTo>
                    <a:pt x="1395793" y="435101"/>
                  </a:lnTo>
                  <a:lnTo>
                    <a:pt x="1394269" y="433197"/>
                  </a:lnTo>
                  <a:lnTo>
                    <a:pt x="1393634" y="431292"/>
                  </a:lnTo>
                  <a:lnTo>
                    <a:pt x="1393634" y="429006"/>
                  </a:lnTo>
                  <a:lnTo>
                    <a:pt x="1393634" y="79755"/>
                  </a:lnTo>
                  <a:lnTo>
                    <a:pt x="1285049" y="79755"/>
                  </a:lnTo>
                  <a:lnTo>
                    <a:pt x="1282890" y="79755"/>
                  </a:lnTo>
                  <a:lnTo>
                    <a:pt x="1280985" y="79121"/>
                  </a:lnTo>
                  <a:lnTo>
                    <a:pt x="1279334" y="77724"/>
                  </a:lnTo>
                  <a:lnTo>
                    <a:pt x="1277810" y="76453"/>
                  </a:lnTo>
                  <a:lnTo>
                    <a:pt x="1276540" y="74295"/>
                  </a:lnTo>
                  <a:lnTo>
                    <a:pt x="1271968" y="50419"/>
                  </a:lnTo>
                  <a:lnTo>
                    <a:pt x="1271968" y="43942"/>
                  </a:lnTo>
                  <a:lnTo>
                    <a:pt x="1271968" y="37211"/>
                  </a:lnTo>
                  <a:lnTo>
                    <a:pt x="1279334" y="9651"/>
                  </a:lnTo>
                  <a:lnTo>
                    <a:pt x="1280985" y="8381"/>
                  </a:lnTo>
                  <a:lnTo>
                    <a:pt x="1282890" y="7747"/>
                  </a:lnTo>
                  <a:lnTo>
                    <a:pt x="1285049" y="7747"/>
                  </a:lnTo>
                  <a:close/>
                </a:path>
                <a:path w="5999480" h="448945">
                  <a:moveTo>
                    <a:pt x="650963" y="7747"/>
                  </a:moveTo>
                  <a:lnTo>
                    <a:pt x="867283" y="7747"/>
                  </a:lnTo>
                  <a:lnTo>
                    <a:pt x="869289" y="7747"/>
                  </a:lnTo>
                  <a:lnTo>
                    <a:pt x="871080" y="8254"/>
                  </a:lnTo>
                  <a:lnTo>
                    <a:pt x="872642" y="9398"/>
                  </a:lnTo>
                  <a:lnTo>
                    <a:pt x="874204" y="10541"/>
                  </a:lnTo>
                  <a:lnTo>
                    <a:pt x="875550" y="12446"/>
                  </a:lnTo>
                  <a:lnTo>
                    <a:pt x="876655" y="15240"/>
                  </a:lnTo>
                  <a:lnTo>
                    <a:pt x="877773" y="18033"/>
                  </a:lnTo>
                  <a:lnTo>
                    <a:pt x="878611" y="21717"/>
                  </a:lnTo>
                  <a:lnTo>
                    <a:pt x="879170" y="26035"/>
                  </a:lnTo>
                  <a:lnTo>
                    <a:pt x="879729" y="30352"/>
                  </a:lnTo>
                  <a:lnTo>
                    <a:pt x="880008" y="35941"/>
                  </a:lnTo>
                  <a:lnTo>
                    <a:pt x="880008" y="42545"/>
                  </a:lnTo>
                  <a:lnTo>
                    <a:pt x="880008" y="48895"/>
                  </a:lnTo>
                  <a:lnTo>
                    <a:pt x="879729" y="54101"/>
                  </a:lnTo>
                  <a:lnTo>
                    <a:pt x="879170" y="58547"/>
                  </a:lnTo>
                  <a:lnTo>
                    <a:pt x="878611" y="62865"/>
                  </a:lnTo>
                  <a:lnTo>
                    <a:pt x="877773" y="66421"/>
                  </a:lnTo>
                  <a:lnTo>
                    <a:pt x="876655" y="69088"/>
                  </a:lnTo>
                  <a:lnTo>
                    <a:pt x="875550" y="71754"/>
                  </a:lnTo>
                  <a:lnTo>
                    <a:pt x="874204" y="73660"/>
                  </a:lnTo>
                  <a:lnTo>
                    <a:pt x="872642" y="74929"/>
                  </a:lnTo>
                  <a:lnTo>
                    <a:pt x="871080" y="76073"/>
                  </a:lnTo>
                  <a:lnTo>
                    <a:pt x="869289" y="76707"/>
                  </a:lnTo>
                  <a:lnTo>
                    <a:pt x="867283" y="76707"/>
                  </a:lnTo>
                  <a:lnTo>
                    <a:pt x="712584" y="76707"/>
                  </a:lnTo>
                  <a:lnTo>
                    <a:pt x="712584" y="182499"/>
                  </a:lnTo>
                  <a:lnTo>
                    <a:pt x="843508" y="182499"/>
                  </a:lnTo>
                  <a:lnTo>
                    <a:pt x="845515" y="182499"/>
                  </a:lnTo>
                  <a:lnTo>
                    <a:pt x="847356" y="183134"/>
                  </a:lnTo>
                  <a:lnTo>
                    <a:pt x="849033" y="184404"/>
                  </a:lnTo>
                  <a:lnTo>
                    <a:pt x="850709" y="185674"/>
                  </a:lnTo>
                  <a:lnTo>
                    <a:pt x="855738" y="200533"/>
                  </a:lnTo>
                  <a:lnTo>
                    <a:pt x="856284" y="204850"/>
                  </a:lnTo>
                  <a:lnTo>
                    <a:pt x="856564" y="210185"/>
                  </a:lnTo>
                  <a:lnTo>
                    <a:pt x="856564" y="216408"/>
                  </a:lnTo>
                  <a:lnTo>
                    <a:pt x="856564" y="222885"/>
                  </a:lnTo>
                  <a:lnTo>
                    <a:pt x="856284" y="228219"/>
                  </a:lnTo>
                  <a:lnTo>
                    <a:pt x="855738" y="232410"/>
                  </a:lnTo>
                  <a:lnTo>
                    <a:pt x="855179" y="236727"/>
                  </a:lnTo>
                  <a:lnTo>
                    <a:pt x="845515" y="249809"/>
                  </a:lnTo>
                  <a:lnTo>
                    <a:pt x="843508" y="249809"/>
                  </a:lnTo>
                  <a:lnTo>
                    <a:pt x="712584" y="249809"/>
                  </a:lnTo>
                  <a:lnTo>
                    <a:pt x="712584" y="372110"/>
                  </a:lnTo>
                  <a:lnTo>
                    <a:pt x="868629" y="372110"/>
                  </a:lnTo>
                  <a:lnTo>
                    <a:pt x="870635" y="372110"/>
                  </a:lnTo>
                  <a:lnTo>
                    <a:pt x="880846" y="390398"/>
                  </a:lnTo>
                  <a:lnTo>
                    <a:pt x="881405" y="394716"/>
                  </a:lnTo>
                  <a:lnTo>
                    <a:pt x="881684" y="400050"/>
                  </a:lnTo>
                  <a:lnTo>
                    <a:pt x="881684" y="406526"/>
                  </a:lnTo>
                  <a:lnTo>
                    <a:pt x="881684" y="413004"/>
                  </a:lnTo>
                  <a:lnTo>
                    <a:pt x="881405" y="418464"/>
                  </a:lnTo>
                  <a:lnTo>
                    <a:pt x="880846" y="422783"/>
                  </a:lnTo>
                  <a:lnTo>
                    <a:pt x="880287" y="427227"/>
                  </a:lnTo>
                  <a:lnTo>
                    <a:pt x="879449" y="430657"/>
                  </a:lnTo>
                  <a:lnTo>
                    <a:pt x="878332" y="433324"/>
                  </a:lnTo>
                  <a:lnTo>
                    <a:pt x="877214" y="435991"/>
                  </a:lnTo>
                  <a:lnTo>
                    <a:pt x="875830" y="438023"/>
                  </a:lnTo>
                  <a:lnTo>
                    <a:pt x="874153" y="439166"/>
                  </a:lnTo>
                  <a:lnTo>
                    <a:pt x="872477" y="440436"/>
                  </a:lnTo>
                  <a:lnTo>
                    <a:pt x="870635" y="441071"/>
                  </a:lnTo>
                  <a:lnTo>
                    <a:pt x="868629" y="441071"/>
                  </a:lnTo>
                  <a:lnTo>
                    <a:pt x="650963" y="441071"/>
                  </a:lnTo>
                  <a:lnTo>
                    <a:pt x="643597" y="441071"/>
                  </a:lnTo>
                  <a:lnTo>
                    <a:pt x="637400" y="438912"/>
                  </a:lnTo>
                  <a:lnTo>
                    <a:pt x="632383" y="434594"/>
                  </a:lnTo>
                  <a:lnTo>
                    <a:pt x="627354" y="430149"/>
                  </a:lnTo>
                  <a:lnTo>
                    <a:pt x="624840" y="423037"/>
                  </a:lnTo>
                  <a:lnTo>
                    <a:pt x="624840" y="413258"/>
                  </a:lnTo>
                  <a:lnTo>
                    <a:pt x="624840" y="35560"/>
                  </a:lnTo>
                  <a:lnTo>
                    <a:pt x="624840" y="25780"/>
                  </a:lnTo>
                  <a:lnTo>
                    <a:pt x="627354" y="18669"/>
                  </a:lnTo>
                  <a:lnTo>
                    <a:pt x="632383" y="14350"/>
                  </a:lnTo>
                  <a:lnTo>
                    <a:pt x="637400" y="9905"/>
                  </a:lnTo>
                  <a:lnTo>
                    <a:pt x="643597" y="7747"/>
                  </a:lnTo>
                  <a:lnTo>
                    <a:pt x="650963" y="7747"/>
                  </a:lnTo>
                  <a:close/>
                </a:path>
                <a:path w="5999480" h="448945">
                  <a:moveTo>
                    <a:pt x="26123" y="7747"/>
                  </a:moveTo>
                  <a:lnTo>
                    <a:pt x="242443" y="7747"/>
                  </a:lnTo>
                  <a:lnTo>
                    <a:pt x="244449" y="7747"/>
                  </a:lnTo>
                  <a:lnTo>
                    <a:pt x="246240" y="8254"/>
                  </a:lnTo>
                  <a:lnTo>
                    <a:pt x="247802" y="9398"/>
                  </a:lnTo>
                  <a:lnTo>
                    <a:pt x="249364" y="10541"/>
                  </a:lnTo>
                  <a:lnTo>
                    <a:pt x="250710" y="12446"/>
                  </a:lnTo>
                  <a:lnTo>
                    <a:pt x="251815" y="15240"/>
                  </a:lnTo>
                  <a:lnTo>
                    <a:pt x="252933" y="18033"/>
                  </a:lnTo>
                  <a:lnTo>
                    <a:pt x="253771" y="21717"/>
                  </a:lnTo>
                  <a:lnTo>
                    <a:pt x="254330" y="26035"/>
                  </a:lnTo>
                  <a:lnTo>
                    <a:pt x="254889" y="30352"/>
                  </a:lnTo>
                  <a:lnTo>
                    <a:pt x="255168" y="35941"/>
                  </a:lnTo>
                  <a:lnTo>
                    <a:pt x="255168" y="42545"/>
                  </a:lnTo>
                  <a:lnTo>
                    <a:pt x="255168" y="48895"/>
                  </a:lnTo>
                  <a:lnTo>
                    <a:pt x="254889" y="54101"/>
                  </a:lnTo>
                  <a:lnTo>
                    <a:pt x="254330" y="58547"/>
                  </a:lnTo>
                  <a:lnTo>
                    <a:pt x="253771" y="62865"/>
                  </a:lnTo>
                  <a:lnTo>
                    <a:pt x="252933" y="66421"/>
                  </a:lnTo>
                  <a:lnTo>
                    <a:pt x="251815" y="69088"/>
                  </a:lnTo>
                  <a:lnTo>
                    <a:pt x="250710" y="71754"/>
                  </a:lnTo>
                  <a:lnTo>
                    <a:pt x="249364" y="73660"/>
                  </a:lnTo>
                  <a:lnTo>
                    <a:pt x="247802" y="74929"/>
                  </a:lnTo>
                  <a:lnTo>
                    <a:pt x="246240" y="76073"/>
                  </a:lnTo>
                  <a:lnTo>
                    <a:pt x="244449" y="76707"/>
                  </a:lnTo>
                  <a:lnTo>
                    <a:pt x="242443" y="76707"/>
                  </a:lnTo>
                  <a:lnTo>
                    <a:pt x="87744" y="76707"/>
                  </a:lnTo>
                  <a:lnTo>
                    <a:pt x="87744" y="182499"/>
                  </a:lnTo>
                  <a:lnTo>
                    <a:pt x="218668" y="182499"/>
                  </a:lnTo>
                  <a:lnTo>
                    <a:pt x="220675" y="182499"/>
                  </a:lnTo>
                  <a:lnTo>
                    <a:pt x="222516" y="183134"/>
                  </a:lnTo>
                  <a:lnTo>
                    <a:pt x="224193" y="184404"/>
                  </a:lnTo>
                  <a:lnTo>
                    <a:pt x="225869" y="185674"/>
                  </a:lnTo>
                  <a:lnTo>
                    <a:pt x="227266" y="187579"/>
                  </a:lnTo>
                  <a:lnTo>
                    <a:pt x="228384" y="190119"/>
                  </a:lnTo>
                  <a:lnTo>
                    <a:pt x="229501" y="192659"/>
                  </a:lnTo>
                  <a:lnTo>
                    <a:pt x="230339" y="196087"/>
                  </a:lnTo>
                  <a:lnTo>
                    <a:pt x="230898" y="200533"/>
                  </a:lnTo>
                  <a:lnTo>
                    <a:pt x="231444" y="204850"/>
                  </a:lnTo>
                  <a:lnTo>
                    <a:pt x="231724" y="210185"/>
                  </a:lnTo>
                  <a:lnTo>
                    <a:pt x="231724" y="216408"/>
                  </a:lnTo>
                  <a:lnTo>
                    <a:pt x="231724" y="222885"/>
                  </a:lnTo>
                  <a:lnTo>
                    <a:pt x="231444" y="228219"/>
                  </a:lnTo>
                  <a:lnTo>
                    <a:pt x="230898" y="232410"/>
                  </a:lnTo>
                  <a:lnTo>
                    <a:pt x="230339" y="236727"/>
                  </a:lnTo>
                  <a:lnTo>
                    <a:pt x="229501" y="240157"/>
                  </a:lnTo>
                  <a:lnTo>
                    <a:pt x="228384" y="242697"/>
                  </a:lnTo>
                  <a:lnTo>
                    <a:pt x="227266" y="245237"/>
                  </a:lnTo>
                  <a:lnTo>
                    <a:pt x="225869" y="247014"/>
                  </a:lnTo>
                  <a:lnTo>
                    <a:pt x="224193" y="248158"/>
                  </a:lnTo>
                  <a:lnTo>
                    <a:pt x="222516" y="249300"/>
                  </a:lnTo>
                  <a:lnTo>
                    <a:pt x="220675" y="249809"/>
                  </a:lnTo>
                  <a:lnTo>
                    <a:pt x="218668" y="249809"/>
                  </a:lnTo>
                  <a:lnTo>
                    <a:pt x="87744" y="249809"/>
                  </a:lnTo>
                  <a:lnTo>
                    <a:pt x="87744" y="372110"/>
                  </a:lnTo>
                  <a:lnTo>
                    <a:pt x="243789" y="372110"/>
                  </a:lnTo>
                  <a:lnTo>
                    <a:pt x="245795" y="372110"/>
                  </a:lnTo>
                  <a:lnTo>
                    <a:pt x="256006" y="390398"/>
                  </a:lnTo>
                  <a:lnTo>
                    <a:pt x="256565" y="394716"/>
                  </a:lnTo>
                  <a:lnTo>
                    <a:pt x="256844" y="400050"/>
                  </a:lnTo>
                  <a:lnTo>
                    <a:pt x="256844" y="406526"/>
                  </a:lnTo>
                  <a:lnTo>
                    <a:pt x="256844" y="413004"/>
                  </a:lnTo>
                  <a:lnTo>
                    <a:pt x="256565" y="418464"/>
                  </a:lnTo>
                  <a:lnTo>
                    <a:pt x="256006" y="422783"/>
                  </a:lnTo>
                  <a:lnTo>
                    <a:pt x="255447" y="427227"/>
                  </a:lnTo>
                  <a:lnTo>
                    <a:pt x="254609" y="430657"/>
                  </a:lnTo>
                  <a:lnTo>
                    <a:pt x="253492" y="433324"/>
                  </a:lnTo>
                  <a:lnTo>
                    <a:pt x="252374" y="435991"/>
                  </a:lnTo>
                  <a:lnTo>
                    <a:pt x="250990" y="438023"/>
                  </a:lnTo>
                  <a:lnTo>
                    <a:pt x="249313" y="439166"/>
                  </a:lnTo>
                  <a:lnTo>
                    <a:pt x="247637" y="440436"/>
                  </a:lnTo>
                  <a:lnTo>
                    <a:pt x="245795" y="441071"/>
                  </a:lnTo>
                  <a:lnTo>
                    <a:pt x="243789" y="441071"/>
                  </a:lnTo>
                  <a:lnTo>
                    <a:pt x="26123" y="441071"/>
                  </a:lnTo>
                  <a:lnTo>
                    <a:pt x="18757" y="441071"/>
                  </a:lnTo>
                  <a:lnTo>
                    <a:pt x="12560" y="438912"/>
                  </a:lnTo>
                  <a:lnTo>
                    <a:pt x="7543" y="434594"/>
                  </a:lnTo>
                  <a:lnTo>
                    <a:pt x="2514" y="430149"/>
                  </a:lnTo>
                  <a:lnTo>
                    <a:pt x="0" y="423037"/>
                  </a:lnTo>
                  <a:lnTo>
                    <a:pt x="0" y="413258"/>
                  </a:lnTo>
                  <a:lnTo>
                    <a:pt x="0" y="35560"/>
                  </a:lnTo>
                  <a:lnTo>
                    <a:pt x="0" y="25780"/>
                  </a:lnTo>
                  <a:lnTo>
                    <a:pt x="2514" y="18669"/>
                  </a:lnTo>
                  <a:lnTo>
                    <a:pt x="7543" y="14350"/>
                  </a:lnTo>
                  <a:lnTo>
                    <a:pt x="12560" y="9905"/>
                  </a:lnTo>
                  <a:lnTo>
                    <a:pt x="18757" y="7747"/>
                  </a:lnTo>
                  <a:lnTo>
                    <a:pt x="26123" y="7747"/>
                  </a:lnTo>
                  <a:close/>
                </a:path>
                <a:path w="5999480" h="448945">
                  <a:moveTo>
                    <a:pt x="5960681" y="6476"/>
                  </a:moveTo>
                  <a:lnTo>
                    <a:pt x="5968174" y="6476"/>
                  </a:lnTo>
                  <a:lnTo>
                    <a:pt x="5974651" y="6730"/>
                  </a:lnTo>
                  <a:lnTo>
                    <a:pt x="5979731" y="7239"/>
                  </a:lnTo>
                  <a:lnTo>
                    <a:pt x="5984811" y="7874"/>
                  </a:lnTo>
                  <a:lnTo>
                    <a:pt x="5988875" y="8763"/>
                  </a:lnTo>
                  <a:lnTo>
                    <a:pt x="5991669" y="10160"/>
                  </a:lnTo>
                  <a:lnTo>
                    <a:pt x="5994463" y="11429"/>
                  </a:lnTo>
                  <a:lnTo>
                    <a:pt x="5996368" y="12953"/>
                  </a:lnTo>
                  <a:lnTo>
                    <a:pt x="5997511" y="14731"/>
                  </a:lnTo>
                  <a:lnTo>
                    <a:pt x="5998654" y="16637"/>
                  </a:lnTo>
                  <a:lnTo>
                    <a:pt x="5999162" y="18542"/>
                  </a:lnTo>
                  <a:lnTo>
                    <a:pt x="5999162" y="20827"/>
                  </a:lnTo>
                  <a:lnTo>
                    <a:pt x="5999162" y="410210"/>
                  </a:lnTo>
                  <a:lnTo>
                    <a:pt x="5999162" y="415417"/>
                  </a:lnTo>
                  <a:lnTo>
                    <a:pt x="5998273" y="419988"/>
                  </a:lnTo>
                  <a:lnTo>
                    <a:pt x="5996495" y="424052"/>
                  </a:lnTo>
                  <a:lnTo>
                    <a:pt x="5994717" y="427989"/>
                  </a:lnTo>
                  <a:lnTo>
                    <a:pt x="5992304" y="431419"/>
                  </a:lnTo>
                  <a:lnTo>
                    <a:pt x="5989256" y="434086"/>
                  </a:lnTo>
                  <a:lnTo>
                    <a:pt x="5986208" y="436752"/>
                  </a:lnTo>
                  <a:lnTo>
                    <a:pt x="5982652" y="438658"/>
                  </a:lnTo>
                  <a:lnTo>
                    <a:pt x="5978588" y="439927"/>
                  </a:lnTo>
                  <a:lnTo>
                    <a:pt x="5974397" y="441071"/>
                  </a:lnTo>
                  <a:lnTo>
                    <a:pt x="5970206" y="441706"/>
                  </a:lnTo>
                  <a:lnTo>
                    <a:pt x="5966015" y="441706"/>
                  </a:lnTo>
                  <a:lnTo>
                    <a:pt x="5928550" y="441706"/>
                  </a:lnTo>
                  <a:lnTo>
                    <a:pt x="5920676" y="441706"/>
                  </a:lnTo>
                  <a:lnTo>
                    <a:pt x="5913945" y="440944"/>
                  </a:lnTo>
                  <a:lnTo>
                    <a:pt x="5908230" y="439420"/>
                  </a:lnTo>
                  <a:lnTo>
                    <a:pt x="5902515" y="437896"/>
                  </a:lnTo>
                  <a:lnTo>
                    <a:pt x="5875188" y="408451"/>
                  </a:lnTo>
                  <a:lnTo>
                    <a:pt x="5863526" y="386842"/>
                  </a:lnTo>
                  <a:lnTo>
                    <a:pt x="5755703" y="184276"/>
                  </a:lnTo>
                  <a:lnTo>
                    <a:pt x="5736653" y="145161"/>
                  </a:lnTo>
                  <a:lnTo>
                    <a:pt x="5719254" y="104521"/>
                  </a:lnTo>
                  <a:lnTo>
                    <a:pt x="5718492" y="104521"/>
                  </a:lnTo>
                  <a:lnTo>
                    <a:pt x="5720524" y="152526"/>
                  </a:lnTo>
                  <a:lnTo>
                    <a:pt x="5721159" y="201930"/>
                  </a:lnTo>
                  <a:lnTo>
                    <a:pt x="5721159" y="428625"/>
                  </a:lnTo>
                  <a:lnTo>
                    <a:pt x="5721159" y="430911"/>
                  </a:lnTo>
                  <a:lnTo>
                    <a:pt x="5720651" y="432943"/>
                  </a:lnTo>
                  <a:lnTo>
                    <a:pt x="5719381" y="434721"/>
                  </a:lnTo>
                  <a:lnTo>
                    <a:pt x="5718111" y="436499"/>
                  </a:lnTo>
                  <a:lnTo>
                    <a:pt x="5716079" y="438023"/>
                  </a:lnTo>
                  <a:lnTo>
                    <a:pt x="5713031" y="439166"/>
                  </a:lnTo>
                  <a:lnTo>
                    <a:pt x="5709983" y="440436"/>
                  </a:lnTo>
                  <a:lnTo>
                    <a:pt x="5705919" y="441451"/>
                  </a:lnTo>
                  <a:lnTo>
                    <a:pt x="5700839" y="442087"/>
                  </a:lnTo>
                  <a:lnTo>
                    <a:pt x="5695632" y="442722"/>
                  </a:lnTo>
                  <a:lnTo>
                    <a:pt x="5689028" y="443102"/>
                  </a:lnTo>
                  <a:lnTo>
                    <a:pt x="5681027" y="443102"/>
                  </a:lnTo>
                  <a:lnTo>
                    <a:pt x="5673280" y="443102"/>
                  </a:lnTo>
                  <a:lnTo>
                    <a:pt x="5649531" y="439166"/>
                  </a:lnTo>
                  <a:lnTo>
                    <a:pt x="5646610" y="438023"/>
                  </a:lnTo>
                  <a:lnTo>
                    <a:pt x="5644705" y="436499"/>
                  </a:lnTo>
                  <a:lnTo>
                    <a:pt x="5643562" y="434721"/>
                  </a:lnTo>
                  <a:lnTo>
                    <a:pt x="5642419" y="432943"/>
                  </a:lnTo>
                  <a:lnTo>
                    <a:pt x="5641911" y="430911"/>
                  </a:lnTo>
                  <a:lnTo>
                    <a:pt x="5641911" y="428625"/>
                  </a:lnTo>
                  <a:lnTo>
                    <a:pt x="5641911" y="39243"/>
                  </a:lnTo>
                  <a:lnTo>
                    <a:pt x="5641911" y="28701"/>
                  </a:lnTo>
                  <a:lnTo>
                    <a:pt x="5644959" y="20827"/>
                  </a:lnTo>
                  <a:lnTo>
                    <a:pt x="5651055" y="15621"/>
                  </a:lnTo>
                  <a:lnTo>
                    <a:pt x="5657151" y="10414"/>
                  </a:lnTo>
                  <a:lnTo>
                    <a:pt x="5664771" y="7747"/>
                  </a:lnTo>
                  <a:lnTo>
                    <a:pt x="5673661" y="7747"/>
                  </a:lnTo>
                  <a:lnTo>
                    <a:pt x="5720905" y="7747"/>
                  </a:lnTo>
                  <a:lnTo>
                    <a:pt x="5729414" y="7747"/>
                  </a:lnTo>
                  <a:lnTo>
                    <a:pt x="5736526" y="8508"/>
                  </a:lnTo>
                  <a:lnTo>
                    <a:pt x="5770816" y="30988"/>
                  </a:lnTo>
                  <a:lnTo>
                    <a:pt x="5783135" y="52958"/>
                  </a:lnTo>
                  <a:lnTo>
                    <a:pt x="5867590" y="211327"/>
                  </a:lnTo>
                  <a:lnTo>
                    <a:pt x="5871227" y="218521"/>
                  </a:lnTo>
                  <a:lnTo>
                    <a:pt x="5874877" y="225631"/>
                  </a:lnTo>
                  <a:lnTo>
                    <a:pt x="5878502" y="232669"/>
                  </a:lnTo>
                  <a:lnTo>
                    <a:pt x="5882068" y="239649"/>
                  </a:lnTo>
                  <a:lnTo>
                    <a:pt x="5899350" y="274371"/>
                  </a:lnTo>
                  <a:lnTo>
                    <a:pt x="5918442" y="314823"/>
                  </a:lnTo>
                  <a:lnTo>
                    <a:pt x="5921438" y="321563"/>
                  </a:lnTo>
                  <a:lnTo>
                    <a:pt x="5921819" y="321563"/>
                  </a:lnTo>
                  <a:lnTo>
                    <a:pt x="5920295" y="272669"/>
                  </a:lnTo>
                  <a:lnTo>
                    <a:pt x="5919787" y="224027"/>
                  </a:lnTo>
                  <a:lnTo>
                    <a:pt x="5919787" y="20827"/>
                  </a:lnTo>
                  <a:lnTo>
                    <a:pt x="5919787" y="18542"/>
                  </a:lnTo>
                  <a:lnTo>
                    <a:pt x="5920422" y="16637"/>
                  </a:lnTo>
                  <a:lnTo>
                    <a:pt x="5921819" y="14731"/>
                  </a:lnTo>
                  <a:lnTo>
                    <a:pt x="5923089" y="12953"/>
                  </a:lnTo>
                  <a:lnTo>
                    <a:pt x="5925375" y="11429"/>
                  </a:lnTo>
                  <a:lnTo>
                    <a:pt x="5928550" y="10160"/>
                  </a:lnTo>
                  <a:lnTo>
                    <a:pt x="5931598" y="8763"/>
                  </a:lnTo>
                  <a:lnTo>
                    <a:pt x="5935789" y="7874"/>
                  </a:lnTo>
                  <a:lnTo>
                    <a:pt x="5940869" y="7239"/>
                  </a:lnTo>
                  <a:lnTo>
                    <a:pt x="5946076" y="6730"/>
                  </a:lnTo>
                  <a:lnTo>
                    <a:pt x="5952553" y="6476"/>
                  </a:lnTo>
                  <a:lnTo>
                    <a:pt x="5960681" y="6476"/>
                  </a:lnTo>
                  <a:close/>
                </a:path>
                <a:path w="5999480" h="448945">
                  <a:moveTo>
                    <a:pt x="2620073" y="6476"/>
                  </a:moveTo>
                  <a:lnTo>
                    <a:pt x="2627566" y="6476"/>
                  </a:lnTo>
                  <a:lnTo>
                    <a:pt x="2634043" y="6730"/>
                  </a:lnTo>
                  <a:lnTo>
                    <a:pt x="2639123" y="7239"/>
                  </a:lnTo>
                  <a:lnTo>
                    <a:pt x="2644203" y="7874"/>
                  </a:lnTo>
                  <a:lnTo>
                    <a:pt x="2648267" y="8763"/>
                  </a:lnTo>
                  <a:lnTo>
                    <a:pt x="2651061" y="10160"/>
                  </a:lnTo>
                  <a:lnTo>
                    <a:pt x="2653855" y="11429"/>
                  </a:lnTo>
                  <a:lnTo>
                    <a:pt x="2655760" y="12953"/>
                  </a:lnTo>
                  <a:lnTo>
                    <a:pt x="2656903" y="14731"/>
                  </a:lnTo>
                  <a:lnTo>
                    <a:pt x="2658046" y="16637"/>
                  </a:lnTo>
                  <a:lnTo>
                    <a:pt x="2658554" y="18542"/>
                  </a:lnTo>
                  <a:lnTo>
                    <a:pt x="2658554" y="20827"/>
                  </a:lnTo>
                  <a:lnTo>
                    <a:pt x="2658554" y="410210"/>
                  </a:lnTo>
                  <a:lnTo>
                    <a:pt x="2658554" y="415417"/>
                  </a:lnTo>
                  <a:lnTo>
                    <a:pt x="2657665" y="419988"/>
                  </a:lnTo>
                  <a:lnTo>
                    <a:pt x="2629598" y="441706"/>
                  </a:lnTo>
                  <a:lnTo>
                    <a:pt x="2625407" y="441706"/>
                  </a:lnTo>
                  <a:lnTo>
                    <a:pt x="2587942" y="441706"/>
                  </a:lnTo>
                  <a:lnTo>
                    <a:pt x="2580068" y="441706"/>
                  </a:lnTo>
                  <a:lnTo>
                    <a:pt x="2573337" y="440944"/>
                  </a:lnTo>
                  <a:lnTo>
                    <a:pt x="2567622" y="439420"/>
                  </a:lnTo>
                  <a:lnTo>
                    <a:pt x="2561907" y="437896"/>
                  </a:lnTo>
                  <a:lnTo>
                    <a:pt x="2534580" y="408451"/>
                  </a:lnTo>
                  <a:lnTo>
                    <a:pt x="2522918" y="386842"/>
                  </a:lnTo>
                  <a:lnTo>
                    <a:pt x="2415095" y="184276"/>
                  </a:lnTo>
                  <a:lnTo>
                    <a:pt x="2396045" y="145161"/>
                  </a:lnTo>
                  <a:lnTo>
                    <a:pt x="2378646" y="104521"/>
                  </a:lnTo>
                  <a:lnTo>
                    <a:pt x="2377884" y="104521"/>
                  </a:lnTo>
                  <a:lnTo>
                    <a:pt x="2379916" y="152526"/>
                  </a:lnTo>
                  <a:lnTo>
                    <a:pt x="2380551" y="201930"/>
                  </a:lnTo>
                  <a:lnTo>
                    <a:pt x="2380551" y="428625"/>
                  </a:lnTo>
                  <a:lnTo>
                    <a:pt x="2380551" y="430911"/>
                  </a:lnTo>
                  <a:lnTo>
                    <a:pt x="2380043" y="432943"/>
                  </a:lnTo>
                  <a:lnTo>
                    <a:pt x="2378773" y="434721"/>
                  </a:lnTo>
                  <a:lnTo>
                    <a:pt x="2377503" y="436499"/>
                  </a:lnTo>
                  <a:lnTo>
                    <a:pt x="2375471" y="438023"/>
                  </a:lnTo>
                  <a:lnTo>
                    <a:pt x="2372423" y="439166"/>
                  </a:lnTo>
                  <a:lnTo>
                    <a:pt x="2369375" y="440436"/>
                  </a:lnTo>
                  <a:lnTo>
                    <a:pt x="2365311" y="441451"/>
                  </a:lnTo>
                  <a:lnTo>
                    <a:pt x="2360231" y="442087"/>
                  </a:lnTo>
                  <a:lnTo>
                    <a:pt x="2355024" y="442722"/>
                  </a:lnTo>
                  <a:lnTo>
                    <a:pt x="2348420" y="443102"/>
                  </a:lnTo>
                  <a:lnTo>
                    <a:pt x="2340419" y="443102"/>
                  </a:lnTo>
                  <a:lnTo>
                    <a:pt x="2332672" y="443102"/>
                  </a:lnTo>
                  <a:lnTo>
                    <a:pt x="2308923" y="439166"/>
                  </a:lnTo>
                  <a:lnTo>
                    <a:pt x="2306002" y="438023"/>
                  </a:lnTo>
                  <a:lnTo>
                    <a:pt x="2304097" y="436499"/>
                  </a:lnTo>
                  <a:lnTo>
                    <a:pt x="2302954" y="434721"/>
                  </a:lnTo>
                  <a:lnTo>
                    <a:pt x="2301811" y="432943"/>
                  </a:lnTo>
                  <a:lnTo>
                    <a:pt x="2301303" y="430911"/>
                  </a:lnTo>
                  <a:lnTo>
                    <a:pt x="2301303" y="428625"/>
                  </a:lnTo>
                  <a:lnTo>
                    <a:pt x="2301303" y="39243"/>
                  </a:lnTo>
                  <a:lnTo>
                    <a:pt x="2301303" y="28701"/>
                  </a:lnTo>
                  <a:lnTo>
                    <a:pt x="2304351" y="20827"/>
                  </a:lnTo>
                  <a:lnTo>
                    <a:pt x="2310447" y="15621"/>
                  </a:lnTo>
                  <a:lnTo>
                    <a:pt x="2316543" y="10414"/>
                  </a:lnTo>
                  <a:lnTo>
                    <a:pt x="2324163" y="7747"/>
                  </a:lnTo>
                  <a:lnTo>
                    <a:pt x="2333053" y="7747"/>
                  </a:lnTo>
                  <a:lnTo>
                    <a:pt x="2380297" y="7747"/>
                  </a:lnTo>
                  <a:lnTo>
                    <a:pt x="2388806" y="7747"/>
                  </a:lnTo>
                  <a:lnTo>
                    <a:pt x="2395918" y="8508"/>
                  </a:lnTo>
                  <a:lnTo>
                    <a:pt x="2430208" y="30988"/>
                  </a:lnTo>
                  <a:lnTo>
                    <a:pt x="2442527" y="52958"/>
                  </a:lnTo>
                  <a:lnTo>
                    <a:pt x="2526982" y="211327"/>
                  </a:lnTo>
                  <a:lnTo>
                    <a:pt x="2530619" y="218521"/>
                  </a:lnTo>
                  <a:lnTo>
                    <a:pt x="2534269" y="225631"/>
                  </a:lnTo>
                  <a:lnTo>
                    <a:pt x="2537894" y="232669"/>
                  </a:lnTo>
                  <a:lnTo>
                    <a:pt x="2541460" y="239649"/>
                  </a:lnTo>
                  <a:lnTo>
                    <a:pt x="2558742" y="274371"/>
                  </a:lnTo>
                  <a:lnTo>
                    <a:pt x="2577834" y="314823"/>
                  </a:lnTo>
                  <a:lnTo>
                    <a:pt x="2580830" y="321563"/>
                  </a:lnTo>
                  <a:lnTo>
                    <a:pt x="2581211" y="321563"/>
                  </a:lnTo>
                  <a:lnTo>
                    <a:pt x="2579687" y="272669"/>
                  </a:lnTo>
                  <a:lnTo>
                    <a:pt x="2579179" y="224027"/>
                  </a:lnTo>
                  <a:lnTo>
                    <a:pt x="2579179" y="20827"/>
                  </a:lnTo>
                  <a:lnTo>
                    <a:pt x="2579179" y="18542"/>
                  </a:lnTo>
                  <a:lnTo>
                    <a:pt x="2579814" y="16637"/>
                  </a:lnTo>
                  <a:lnTo>
                    <a:pt x="2581211" y="14731"/>
                  </a:lnTo>
                  <a:lnTo>
                    <a:pt x="2582481" y="12953"/>
                  </a:lnTo>
                  <a:lnTo>
                    <a:pt x="2584767" y="11429"/>
                  </a:lnTo>
                  <a:lnTo>
                    <a:pt x="2587942" y="10160"/>
                  </a:lnTo>
                  <a:lnTo>
                    <a:pt x="2590990" y="8763"/>
                  </a:lnTo>
                  <a:lnTo>
                    <a:pt x="2595181" y="7874"/>
                  </a:lnTo>
                  <a:lnTo>
                    <a:pt x="2600261" y="7239"/>
                  </a:lnTo>
                  <a:lnTo>
                    <a:pt x="2605468" y="6730"/>
                  </a:lnTo>
                  <a:lnTo>
                    <a:pt x="2611945" y="6476"/>
                  </a:lnTo>
                  <a:lnTo>
                    <a:pt x="2620073" y="6476"/>
                  </a:lnTo>
                  <a:close/>
                </a:path>
                <a:path w="5999480" h="448945">
                  <a:moveTo>
                    <a:pt x="5065839" y="5715"/>
                  </a:moveTo>
                  <a:lnTo>
                    <a:pt x="5074475" y="5715"/>
                  </a:lnTo>
                  <a:lnTo>
                    <a:pt x="5081587" y="6096"/>
                  </a:lnTo>
                  <a:lnTo>
                    <a:pt x="5107749" y="13843"/>
                  </a:lnTo>
                  <a:lnTo>
                    <a:pt x="5109273" y="15621"/>
                  </a:lnTo>
                  <a:lnTo>
                    <a:pt x="5110035" y="17525"/>
                  </a:lnTo>
                  <a:lnTo>
                    <a:pt x="5110035" y="19812"/>
                  </a:lnTo>
                  <a:lnTo>
                    <a:pt x="5110035" y="429006"/>
                  </a:lnTo>
                  <a:lnTo>
                    <a:pt x="5110035" y="431292"/>
                  </a:lnTo>
                  <a:lnTo>
                    <a:pt x="5109273" y="433197"/>
                  </a:lnTo>
                  <a:lnTo>
                    <a:pt x="5107749" y="435101"/>
                  </a:lnTo>
                  <a:lnTo>
                    <a:pt x="5106352" y="436880"/>
                  </a:lnTo>
                  <a:lnTo>
                    <a:pt x="5087175" y="442087"/>
                  </a:lnTo>
                  <a:lnTo>
                    <a:pt x="5081587" y="442722"/>
                  </a:lnTo>
                  <a:lnTo>
                    <a:pt x="5074475" y="443102"/>
                  </a:lnTo>
                  <a:lnTo>
                    <a:pt x="5065839" y="443102"/>
                  </a:lnTo>
                  <a:lnTo>
                    <a:pt x="5057330" y="443102"/>
                  </a:lnTo>
                  <a:lnTo>
                    <a:pt x="5050218" y="442722"/>
                  </a:lnTo>
                  <a:lnTo>
                    <a:pt x="5044503" y="442087"/>
                  </a:lnTo>
                  <a:lnTo>
                    <a:pt x="5038788" y="441451"/>
                  </a:lnTo>
                  <a:lnTo>
                    <a:pt x="5023802" y="435101"/>
                  </a:lnTo>
                  <a:lnTo>
                    <a:pt x="5022278" y="433197"/>
                  </a:lnTo>
                  <a:lnTo>
                    <a:pt x="5021643" y="431292"/>
                  </a:lnTo>
                  <a:lnTo>
                    <a:pt x="5021643" y="429006"/>
                  </a:lnTo>
                  <a:lnTo>
                    <a:pt x="5021643" y="19812"/>
                  </a:lnTo>
                  <a:lnTo>
                    <a:pt x="5021643" y="17525"/>
                  </a:lnTo>
                  <a:lnTo>
                    <a:pt x="5022278" y="15621"/>
                  </a:lnTo>
                  <a:lnTo>
                    <a:pt x="5023802" y="13843"/>
                  </a:lnTo>
                  <a:lnTo>
                    <a:pt x="5025199" y="11938"/>
                  </a:lnTo>
                  <a:lnTo>
                    <a:pt x="5027612" y="10541"/>
                  </a:lnTo>
                  <a:lnTo>
                    <a:pt x="5031168" y="9398"/>
                  </a:lnTo>
                  <a:lnTo>
                    <a:pt x="5034597" y="8254"/>
                  </a:lnTo>
                  <a:lnTo>
                    <a:pt x="5039169" y="7366"/>
                  </a:lnTo>
                  <a:lnTo>
                    <a:pt x="5044630" y="6730"/>
                  </a:lnTo>
                  <a:lnTo>
                    <a:pt x="5050218" y="6096"/>
                  </a:lnTo>
                  <a:lnTo>
                    <a:pt x="5057330" y="5715"/>
                  </a:lnTo>
                  <a:lnTo>
                    <a:pt x="5065839" y="5715"/>
                  </a:lnTo>
                  <a:close/>
                </a:path>
                <a:path w="5999480" h="448945">
                  <a:moveTo>
                    <a:pt x="4762563" y="5715"/>
                  </a:moveTo>
                  <a:lnTo>
                    <a:pt x="4801933" y="6603"/>
                  </a:lnTo>
                  <a:lnTo>
                    <a:pt x="4812347" y="8636"/>
                  </a:lnTo>
                  <a:lnTo>
                    <a:pt x="4816665" y="9778"/>
                  </a:lnTo>
                  <a:lnTo>
                    <a:pt x="4826571" y="24129"/>
                  </a:lnTo>
                  <a:lnTo>
                    <a:pt x="4960429" y="408305"/>
                  </a:lnTo>
                  <a:lnTo>
                    <a:pt x="4963223" y="416306"/>
                  </a:lnTo>
                  <a:lnTo>
                    <a:pt x="4964874" y="422656"/>
                  </a:lnTo>
                  <a:lnTo>
                    <a:pt x="4965509" y="427355"/>
                  </a:lnTo>
                  <a:lnTo>
                    <a:pt x="4966144" y="432054"/>
                  </a:lnTo>
                  <a:lnTo>
                    <a:pt x="4923980" y="443102"/>
                  </a:lnTo>
                  <a:lnTo>
                    <a:pt x="4915902" y="443077"/>
                  </a:lnTo>
                  <a:lnTo>
                    <a:pt x="4882832" y="440563"/>
                  </a:lnTo>
                  <a:lnTo>
                    <a:pt x="4879403" y="439547"/>
                  </a:lnTo>
                  <a:lnTo>
                    <a:pt x="4872418" y="429387"/>
                  </a:lnTo>
                  <a:lnTo>
                    <a:pt x="4843335" y="342264"/>
                  </a:lnTo>
                  <a:lnTo>
                    <a:pt x="4680521" y="342264"/>
                  </a:lnTo>
                  <a:lnTo>
                    <a:pt x="4653089" y="426974"/>
                  </a:lnTo>
                  <a:lnTo>
                    <a:pt x="4652200" y="430149"/>
                  </a:lnTo>
                  <a:lnTo>
                    <a:pt x="4651057" y="432816"/>
                  </a:lnTo>
                  <a:lnTo>
                    <a:pt x="4649533" y="434848"/>
                  </a:lnTo>
                  <a:lnTo>
                    <a:pt x="4648136" y="437007"/>
                  </a:lnTo>
                  <a:lnTo>
                    <a:pt x="4645723" y="438658"/>
                  </a:lnTo>
                  <a:lnTo>
                    <a:pt x="4615116" y="443102"/>
                  </a:lnTo>
                  <a:lnTo>
                    <a:pt x="4605591" y="443102"/>
                  </a:lnTo>
                  <a:lnTo>
                    <a:pt x="4595304" y="443102"/>
                  </a:lnTo>
                  <a:lnTo>
                    <a:pt x="4587176" y="442722"/>
                  </a:lnTo>
                  <a:lnTo>
                    <a:pt x="4581461" y="442087"/>
                  </a:lnTo>
                  <a:lnTo>
                    <a:pt x="4575619" y="441451"/>
                  </a:lnTo>
                  <a:lnTo>
                    <a:pt x="4571555" y="439800"/>
                  </a:lnTo>
                  <a:lnTo>
                    <a:pt x="4569396" y="437261"/>
                  </a:lnTo>
                  <a:lnTo>
                    <a:pt x="4567110" y="434594"/>
                  </a:lnTo>
                  <a:lnTo>
                    <a:pt x="4566348" y="431038"/>
                  </a:lnTo>
                  <a:lnTo>
                    <a:pt x="4566983" y="426338"/>
                  </a:lnTo>
                  <a:lnTo>
                    <a:pt x="4567745" y="421639"/>
                  </a:lnTo>
                  <a:lnTo>
                    <a:pt x="4569396" y="415417"/>
                  </a:lnTo>
                  <a:lnTo>
                    <a:pt x="4572063" y="407543"/>
                  </a:lnTo>
                  <a:lnTo>
                    <a:pt x="4705667" y="23114"/>
                  </a:lnTo>
                  <a:lnTo>
                    <a:pt x="4706937" y="19303"/>
                  </a:lnTo>
                  <a:lnTo>
                    <a:pt x="4708588" y="16255"/>
                  </a:lnTo>
                  <a:lnTo>
                    <a:pt x="4710366" y="13970"/>
                  </a:lnTo>
                  <a:lnTo>
                    <a:pt x="4712144" y="11556"/>
                  </a:lnTo>
                  <a:lnTo>
                    <a:pt x="4714938" y="9778"/>
                  </a:lnTo>
                  <a:lnTo>
                    <a:pt x="4718875" y="8636"/>
                  </a:lnTo>
                  <a:lnTo>
                    <a:pt x="4722812" y="7366"/>
                  </a:lnTo>
                  <a:lnTo>
                    <a:pt x="4754473" y="5758"/>
                  </a:lnTo>
                  <a:lnTo>
                    <a:pt x="4762563" y="5715"/>
                  </a:lnTo>
                  <a:close/>
                </a:path>
                <a:path w="5999480" h="448945">
                  <a:moveTo>
                    <a:pt x="3429063" y="5715"/>
                  </a:moveTo>
                  <a:lnTo>
                    <a:pt x="3468433" y="6603"/>
                  </a:lnTo>
                  <a:lnTo>
                    <a:pt x="3478847" y="8636"/>
                  </a:lnTo>
                  <a:lnTo>
                    <a:pt x="3483165" y="9778"/>
                  </a:lnTo>
                  <a:lnTo>
                    <a:pt x="3493071" y="24129"/>
                  </a:lnTo>
                  <a:lnTo>
                    <a:pt x="3626929" y="408305"/>
                  </a:lnTo>
                  <a:lnTo>
                    <a:pt x="3629723" y="416306"/>
                  </a:lnTo>
                  <a:lnTo>
                    <a:pt x="3631374" y="422656"/>
                  </a:lnTo>
                  <a:lnTo>
                    <a:pt x="3632009" y="427355"/>
                  </a:lnTo>
                  <a:lnTo>
                    <a:pt x="3632644" y="432054"/>
                  </a:lnTo>
                  <a:lnTo>
                    <a:pt x="3590480" y="443102"/>
                  </a:lnTo>
                  <a:lnTo>
                    <a:pt x="3582402" y="443077"/>
                  </a:lnTo>
                  <a:lnTo>
                    <a:pt x="3549332" y="440563"/>
                  </a:lnTo>
                  <a:lnTo>
                    <a:pt x="3545903" y="439547"/>
                  </a:lnTo>
                  <a:lnTo>
                    <a:pt x="3538918" y="429387"/>
                  </a:lnTo>
                  <a:lnTo>
                    <a:pt x="3509835" y="342264"/>
                  </a:lnTo>
                  <a:lnTo>
                    <a:pt x="3347021" y="342264"/>
                  </a:lnTo>
                  <a:lnTo>
                    <a:pt x="3319589" y="426974"/>
                  </a:lnTo>
                  <a:lnTo>
                    <a:pt x="3318700" y="430149"/>
                  </a:lnTo>
                  <a:lnTo>
                    <a:pt x="3317557" y="432816"/>
                  </a:lnTo>
                  <a:lnTo>
                    <a:pt x="3316033" y="434848"/>
                  </a:lnTo>
                  <a:lnTo>
                    <a:pt x="3314636" y="437007"/>
                  </a:lnTo>
                  <a:lnTo>
                    <a:pt x="3312223" y="438658"/>
                  </a:lnTo>
                  <a:lnTo>
                    <a:pt x="3281616" y="443102"/>
                  </a:lnTo>
                  <a:lnTo>
                    <a:pt x="3272091" y="443102"/>
                  </a:lnTo>
                  <a:lnTo>
                    <a:pt x="3261804" y="443102"/>
                  </a:lnTo>
                  <a:lnTo>
                    <a:pt x="3253676" y="442722"/>
                  </a:lnTo>
                  <a:lnTo>
                    <a:pt x="3247961" y="442087"/>
                  </a:lnTo>
                  <a:lnTo>
                    <a:pt x="3242119" y="441451"/>
                  </a:lnTo>
                  <a:lnTo>
                    <a:pt x="3238055" y="439800"/>
                  </a:lnTo>
                  <a:lnTo>
                    <a:pt x="3235896" y="437261"/>
                  </a:lnTo>
                  <a:lnTo>
                    <a:pt x="3233610" y="434594"/>
                  </a:lnTo>
                  <a:lnTo>
                    <a:pt x="3232848" y="431038"/>
                  </a:lnTo>
                  <a:lnTo>
                    <a:pt x="3233483" y="426338"/>
                  </a:lnTo>
                  <a:lnTo>
                    <a:pt x="3234245" y="421639"/>
                  </a:lnTo>
                  <a:lnTo>
                    <a:pt x="3235896" y="415417"/>
                  </a:lnTo>
                  <a:lnTo>
                    <a:pt x="3238563" y="407543"/>
                  </a:lnTo>
                  <a:lnTo>
                    <a:pt x="3372167" y="23114"/>
                  </a:lnTo>
                  <a:lnTo>
                    <a:pt x="3373437" y="19303"/>
                  </a:lnTo>
                  <a:lnTo>
                    <a:pt x="3375088" y="16255"/>
                  </a:lnTo>
                  <a:lnTo>
                    <a:pt x="3376866" y="13970"/>
                  </a:lnTo>
                  <a:lnTo>
                    <a:pt x="3378644" y="11556"/>
                  </a:lnTo>
                  <a:lnTo>
                    <a:pt x="3381438" y="9778"/>
                  </a:lnTo>
                  <a:lnTo>
                    <a:pt x="3385375" y="8636"/>
                  </a:lnTo>
                  <a:lnTo>
                    <a:pt x="3389312" y="7366"/>
                  </a:lnTo>
                  <a:lnTo>
                    <a:pt x="3420973" y="5758"/>
                  </a:lnTo>
                  <a:lnTo>
                    <a:pt x="3429063" y="5715"/>
                  </a:lnTo>
                  <a:close/>
                </a:path>
                <a:path w="5999480" h="448945">
                  <a:moveTo>
                    <a:pt x="1699323" y="5715"/>
                  </a:moveTo>
                  <a:lnTo>
                    <a:pt x="1707959" y="5715"/>
                  </a:lnTo>
                  <a:lnTo>
                    <a:pt x="1715071" y="6096"/>
                  </a:lnTo>
                  <a:lnTo>
                    <a:pt x="1741233" y="13843"/>
                  </a:lnTo>
                  <a:lnTo>
                    <a:pt x="1742757" y="15621"/>
                  </a:lnTo>
                  <a:lnTo>
                    <a:pt x="1743519" y="17525"/>
                  </a:lnTo>
                  <a:lnTo>
                    <a:pt x="1743519" y="19812"/>
                  </a:lnTo>
                  <a:lnTo>
                    <a:pt x="1743519" y="429006"/>
                  </a:lnTo>
                  <a:lnTo>
                    <a:pt x="1743519" y="431292"/>
                  </a:lnTo>
                  <a:lnTo>
                    <a:pt x="1742757" y="433197"/>
                  </a:lnTo>
                  <a:lnTo>
                    <a:pt x="1741233" y="435101"/>
                  </a:lnTo>
                  <a:lnTo>
                    <a:pt x="1739836" y="436880"/>
                  </a:lnTo>
                  <a:lnTo>
                    <a:pt x="1707959" y="443102"/>
                  </a:lnTo>
                  <a:lnTo>
                    <a:pt x="1699323" y="443102"/>
                  </a:lnTo>
                  <a:lnTo>
                    <a:pt x="1690814" y="443102"/>
                  </a:lnTo>
                  <a:lnTo>
                    <a:pt x="1683702" y="442722"/>
                  </a:lnTo>
                  <a:lnTo>
                    <a:pt x="1677987" y="442087"/>
                  </a:lnTo>
                  <a:lnTo>
                    <a:pt x="1672272" y="441451"/>
                  </a:lnTo>
                  <a:lnTo>
                    <a:pt x="1657286" y="435101"/>
                  </a:lnTo>
                  <a:lnTo>
                    <a:pt x="1655762" y="433197"/>
                  </a:lnTo>
                  <a:lnTo>
                    <a:pt x="1655127" y="431292"/>
                  </a:lnTo>
                  <a:lnTo>
                    <a:pt x="1655127" y="429006"/>
                  </a:lnTo>
                  <a:lnTo>
                    <a:pt x="1655127" y="19812"/>
                  </a:lnTo>
                  <a:lnTo>
                    <a:pt x="1655127" y="17525"/>
                  </a:lnTo>
                  <a:lnTo>
                    <a:pt x="1655762" y="15621"/>
                  </a:lnTo>
                  <a:lnTo>
                    <a:pt x="1657286" y="13843"/>
                  </a:lnTo>
                  <a:lnTo>
                    <a:pt x="1658683" y="11938"/>
                  </a:lnTo>
                  <a:lnTo>
                    <a:pt x="1661096" y="10541"/>
                  </a:lnTo>
                  <a:lnTo>
                    <a:pt x="1664652" y="9398"/>
                  </a:lnTo>
                  <a:lnTo>
                    <a:pt x="1668081" y="8254"/>
                  </a:lnTo>
                  <a:lnTo>
                    <a:pt x="1672653" y="7366"/>
                  </a:lnTo>
                  <a:lnTo>
                    <a:pt x="1678114" y="6730"/>
                  </a:lnTo>
                  <a:lnTo>
                    <a:pt x="1683702" y="6096"/>
                  </a:lnTo>
                  <a:lnTo>
                    <a:pt x="1690814" y="5715"/>
                  </a:lnTo>
                  <a:lnTo>
                    <a:pt x="1699323" y="5715"/>
                  </a:lnTo>
                  <a:close/>
                </a:path>
                <a:path w="5999480" h="448945">
                  <a:moveTo>
                    <a:pt x="379488" y="5715"/>
                  </a:moveTo>
                  <a:lnTo>
                    <a:pt x="388188" y="5715"/>
                  </a:lnTo>
                  <a:lnTo>
                    <a:pt x="395338" y="6096"/>
                  </a:lnTo>
                  <a:lnTo>
                    <a:pt x="400913" y="6730"/>
                  </a:lnTo>
                  <a:lnTo>
                    <a:pt x="406501" y="7366"/>
                  </a:lnTo>
                  <a:lnTo>
                    <a:pt x="421513" y="13843"/>
                  </a:lnTo>
                  <a:lnTo>
                    <a:pt x="422960" y="15621"/>
                  </a:lnTo>
                  <a:lnTo>
                    <a:pt x="423684" y="17525"/>
                  </a:lnTo>
                  <a:lnTo>
                    <a:pt x="423684" y="19812"/>
                  </a:lnTo>
                  <a:lnTo>
                    <a:pt x="423684" y="368426"/>
                  </a:lnTo>
                  <a:lnTo>
                    <a:pt x="559981" y="368426"/>
                  </a:lnTo>
                  <a:lnTo>
                    <a:pt x="562203" y="368426"/>
                  </a:lnTo>
                  <a:lnTo>
                    <a:pt x="564159" y="369062"/>
                  </a:lnTo>
                  <a:lnTo>
                    <a:pt x="572528" y="387350"/>
                  </a:lnTo>
                  <a:lnTo>
                    <a:pt x="573087" y="391922"/>
                  </a:lnTo>
                  <a:lnTo>
                    <a:pt x="573366" y="397510"/>
                  </a:lnTo>
                  <a:lnTo>
                    <a:pt x="573366" y="404241"/>
                  </a:lnTo>
                  <a:lnTo>
                    <a:pt x="573366" y="410972"/>
                  </a:lnTo>
                  <a:lnTo>
                    <a:pt x="573087" y="416560"/>
                  </a:lnTo>
                  <a:lnTo>
                    <a:pt x="572528" y="421132"/>
                  </a:lnTo>
                  <a:lnTo>
                    <a:pt x="571982" y="425704"/>
                  </a:lnTo>
                  <a:lnTo>
                    <a:pt x="565835" y="439038"/>
                  </a:lnTo>
                  <a:lnTo>
                    <a:pt x="564159" y="440436"/>
                  </a:lnTo>
                  <a:lnTo>
                    <a:pt x="562203" y="441071"/>
                  </a:lnTo>
                  <a:lnTo>
                    <a:pt x="559981" y="441071"/>
                  </a:lnTo>
                  <a:lnTo>
                    <a:pt x="361403" y="441071"/>
                  </a:lnTo>
                  <a:lnTo>
                    <a:pt x="354037" y="441071"/>
                  </a:lnTo>
                  <a:lnTo>
                    <a:pt x="347840" y="438912"/>
                  </a:lnTo>
                  <a:lnTo>
                    <a:pt x="342823" y="434594"/>
                  </a:lnTo>
                  <a:lnTo>
                    <a:pt x="337794" y="430149"/>
                  </a:lnTo>
                  <a:lnTo>
                    <a:pt x="335280" y="423037"/>
                  </a:lnTo>
                  <a:lnTo>
                    <a:pt x="335280" y="413258"/>
                  </a:lnTo>
                  <a:lnTo>
                    <a:pt x="335280" y="19812"/>
                  </a:lnTo>
                  <a:lnTo>
                    <a:pt x="335280" y="17525"/>
                  </a:lnTo>
                  <a:lnTo>
                    <a:pt x="336003" y="15621"/>
                  </a:lnTo>
                  <a:lnTo>
                    <a:pt x="337464" y="13843"/>
                  </a:lnTo>
                  <a:lnTo>
                    <a:pt x="338912" y="11938"/>
                  </a:lnTo>
                  <a:lnTo>
                    <a:pt x="341312" y="10541"/>
                  </a:lnTo>
                  <a:lnTo>
                    <a:pt x="344665" y="9398"/>
                  </a:lnTo>
                  <a:lnTo>
                    <a:pt x="348005" y="8254"/>
                  </a:lnTo>
                  <a:lnTo>
                    <a:pt x="352526" y="7366"/>
                  </a:lnTo>
                  <a:lnTo>
                    <a:pt x="358216" y="6730"/>
                  </a:lnTo>
                  <a:lnTo>
                    <a:pt x="363918" y="6096"/>
                  </a:lnTo>
                  <a:lnTo>
                    <a:pt x="371005" y="5715"/>
                  </a:lnTo>
                  <a:lnTo>
                    <a:pt x="379488" y="5715"/>
                  </a:lnTo>
                  <a:close/>
                </a:path>
                <a:path w="5999480" h="448945">
                  <a:moveTo>
                    <a:pt x="3089465" y="762"/>
                  </a:moveTo>
                  <a:lnTo>
                    <a:pt x="3132480" y="5324"/>
                  </a:lnTo>
                  <a:lnTo>
                    <a:pt x="3175021" y="19736"/>
                  </a:lnTo>
                  <a:lnTo>
                    <a:pt x="3205035" y="45847"/>
                  </a:lnTo>
                  <a:lnTo>
                    <a:pt x="3207702" y="69469"/>
                  </a:lnTo>
                  <a:lnTo>
                    <a:pt x="3207702" y="75692"/>
                  </a:lnTo>
                  <a:lnTo>
                    <a:pt x="3207702" y="82423"/>
                  </a:lnTo>
                  <a:lnTo>
                    <a:pt x="3204654" y="104140"/>
                  </a:lnTo>
                  <a:lnTo>
                    <a:pt x="3203511" y="107061"/>
                  </a:lnTo>
                  <a:lnTo>
                    <a:pt x="3202241" y="109220"/>
                  </a:lnTo>
                  <a:lnTo>
                    <a:pt x="3200590" y="110617"/>
                  </a:lnTo>
                  <a:lnTo>
                    <a:pt x="3199066" y="111887"/>
                  </a:lnTo>
                  <a:lnTo>
                    <a:pt x="3197288" y="112522"/>
                  </a:lnTo>
                  <a:lnTo>
                    <a:pt x="3195256" y="112522"/>
                  </a:lnTo>
                  <a:lnTo>
                    <a:pt x="3191954" y="112522"/>
                  </a:lnTo>
                  <a:lnTo>
                    <a:pt x="3187763" y="110617"/>
                  </a:lnTo>
                  <a:lnTo>
                    <a:pt x="3182556" y="106679"/>
                  </a:lnTo>
                  <a:lnTo>
                    <a:pt x="3177476" y="102743"/>
                  </a:lnTo>
                  <a:lnTo>
                    <a:pt x="3170745" y="98425"/>
                  </a:lnTo>
                  <a:lnTo>
                    <a:pt x="3133534" y="80645"/>
                  </a:lnTo>
                  <a:lnTo>
                    <a:pt x="3093148" y="74675"/>
                  </a:lnTo>
                  <a:lnTo>
                    <a:pt x="3080625" y="75340"/>
                  </a:lnTo>
                  <a:lnTo>
                    <a:pt x="3037383" y="91100"/>
                  </a:lnTo>
                  <a:lnTo>
                    <a:pt x="3005935" y="125755"/>
                  </a:lnTo>
                  <a:lnTo>
                    <a:pt x="2991040" y="162813"/>
                  </a:lnTo>
                  <a:lnTo>
                    <a:pt x="2984128" y="208444"/>
                  </a:lnTo>
                  <a:lnTo>
                    <a:pt x="2983674" y="225425"/>
                  </a:lnTo>
                  <a:lnTo>
                    <a:pt x="2984172" y="243853"/>
                  </a:lnTo>
                  <a:lnTo>
                    <a:pt x="2991548" y="291592"/>
                  </a:lnTo>
                  <a:lnTo>
                    <a:pt x="3007121" y="327900"/>
                  </a:lnTo>
                  <a:lnTo>
                    <a:pt x="3039173" y="359568"/>
                  </a:lnTo>
                  <a:lnTo>
                    <a:pt x="3082940" y="372832"/>
                  </a:lnTo>
                  <a:lnTo>
                    <a:pt x="3095561" y="373380"/>
                  </a:lnTo>
                  <a:lnTo>
                    <a:pt x="3106874" y="373044"/>
                  </a:lnTo>
                  <a:lnTo>
                    <a:pt x="3144264" y="365085"/>
                  </a:lnTo>
                  <a:lnTo>
                    <a:pt x="3180143" y="347218"/>
                  </a:lnTo>
                  <a:lnTo>
                    <a:pt x="3190684" y="340106"/>
                  </a:lnTo>
                  <a:lnTo>
                    <a:pt x="3194748" y="338327"/>
                  </a:lnTo>
                  <a:lnTo>
                    <a:pt x="3197669" y="338327"/>
                  </a:lnTo>
                  <a:lnTo>
                    <a:pt x="3199828" y="338327"/>
                  </a:lnTo>
                  <a:lnTo>
                    <a:pt x="3201606" y="338709"/>
                  </a:lnTo>
                  <a:lnTo>
                    <a:pt x="3203003" y="339598"/>
                  </a:lnTo>
                  <a:lnTo>
                    <a:pt x="3204273" y="340487"/>
                  </a:lnTo>
                  <a:lnTo>
                    <a:pt x="3205416" y="342264"/>
                  </a:lnTo>
                  <a:lnTo>
                    <a:pt x="3206305" y="344932"/>
                  </a:lnTo>
                  <a:lnTo>
                    <a:pt x="3207194" y="347599"/>
                  </a:lnTo>
                  <a:lnTo>
                    <a:pt x="3207956" y="351409"/>
                  </a:lnTo>
                  <a:lnTo>
                    <a:pt x="3208337" y="356235"/>
                  </a:lnTo>
                  <a:lnTo>
                    <a:pt x="3208845" y="360934"/>
                  </a:lnTo>
                  <a:lnTo>
                    <a:pt x="3208972" y="367411"/>
                  </a:lnTo>
                  <a:lnTo>
                    <a:pt x="3208972" y="375412"/>
                  </a:lnTo>
                  <a:lnTo>
                    <a:pt x="3208972" y="381000"/>
                  </a:lnTo>
                  <a:lnTo>
                    <a:pt x="3208845" y="385825"/>
                  </a:lnTo>
                  <a:lnTo>
                    <a:pt x="3208464" y="389636"/>
                  </a:lnTo>
                  <a:lnTo>
                    <a:pt x="3208210" y="393573"/>
                  </a:lnTo>
                  <a:lnTo>
                    <a:pt x="3204273" y="406908"/>
                  </a:lnTo>
                  <a:lnTo>
                    <a:pt x="3203257" y="408939"/>
                  </a:lnTo>
                  <a:lnTo>
                    <a:pt x="3201479" y="411225"/>
                  </a:lnTo>
                  <a:lnTo>
                    <a:pt x="3198939" y="413766"/>
                  </a:lnTo>
                  <a:lnTo>
                    <a:pt x="3196526" y="416306"/>
                  </a:lnTo>
                  <a:lnTo>
                    <a:pt x="3158934" y="435229"/>
                  </a:lnTo>
                  <a:lnTo>
                    <a:pt x="3114133" y="446020"/>
                  </a:lnTo>
                  <a:lnTo>
                    <a:pt x="3081718" y="448056"/>
                  </a:lnTo>
                  <a:lnTo>
                    <a:pt x="3060051" y="447198"/>
                  </a:lnTo>
                  <a:lnTo>
                    <a:pt x="3019907" y="440340"/>
                  </a:lnTo>
                  <a:lnTo>
                    <a:pt x="2984214" y="426644"/>
                  </a:lnTo>
                  <a:lnTo>
                    <a:pt x="2940494" y="393319"/>
                  </a:lnTo>
                  <a:lnTo>
                    <a:pt x="2909419" y="344795"/>
                  </a:lnTo>
                  <a:lnTo>
                    <a:pt x="2896106" y="303954"/>
                  </a:lnTo>
                  <a:lnTo>
                    <a:pt x="2889386" y="256416"/>
                  </a:lnTo>
                  <a:lnTo>
                    <a:pt x="2888551" y="230124"/>
                  </a:lnTo>
                  <a:lnTo>
                    <a:pt x="2889478" y="203265"/>
                  </a:lnTo>
                  <a:lnTo>
                    <a:pt x="2896856" y="154168"/>
                  </a:lnTo>
                  <a:lnTo>
                    <a:pt x="2911373" y="111378"/>
                  </a:lnTo>
                  <a:lnTo>
                    <a:pt x="2931983" y="75374"/>
                  </a:lnTo>
                  <a:lnTo>
                    <a:pt x="2958336" y="46251"/>
                  </a:lnTo>
                  <a:lnTo>
                    <a:pt x="2990097" y="24153"/>
                  </a:lnTo>
                  <a:lnTo>
                    <a:pt x="3026886" y="9173"/>
                  </a:lnTo>
                  <a:lnTo>
                    <a:pt x="3067653" y="1692"/>
                  </a:lnTo>
                  <a:lnTo>
                    <a:pt x="3089465" y="762"/>
                  </a:lnTo>
                  <a:close/>
                </a:path>
                <a:path w="5999480" h="448945">
                  <a:moveTo>
                    <a:pt x="1129601" y="762"/>
                  </a:moveTo>
                  <a:lnTo>
                    <a:pt x="1172616" y="5324"/>
                  </a:lnTo>
                  <a:lnTo>
                    <a:pt x="1215157" y="19736"/>
                  </a:lnTo>
                  <a:lnTo>
                    <a:pt x="1245171" y="45847"/>
                  </a:lnTo>
                  <a:lnTo>
                    <a:pt x="1247838" y="69469"/>
                  </a:lnTo>
                  <a:lnTo>
                    <a:pt x="1247838" y="75692"/>
                  </a:lnTo>
                  <a:lnTo>
                    <a:pt x="1247838" y="82423"/>
                  </a:lnTo>
                  <a:lnTo>
                    <a:pt x="1244790" y="104140"/>
                  </a:lnTo>
                  <a:lnTo>
                    <a:pt x="1243647" y="107061"/>
                  </a:lnTo>
                  <a:lnTo>
                    <a:pt x="1242377" y="109220"/>
                  </a:lnTo>
                  <a:lnTo>
                    <a:pt x="1240726" y="110617"/>
                  </a:lnTo>
                  <a:lnTo>
                    <a:pt x="1239202" y="111887"/>
                  </a:lnTo>
                  <a:lnTo>
                    <a:pt x="1237424" y="112522"/>
                  </a:lnTo>
                  <a:lnTo>
                    <a:pt x="1235392" y="112522"/>
                  </a:lnTo>
                  <a:lnTo>
                    <a:pt x="1232090" y="112522"/>
                  </a:lnTo>
                  <a:lnTo>
                    <a:pt x="1227899" y="110617"/>
                  </a:lnTo>
                  <a:lnTo>
                    <a:pt x="1222692" y="106679"/>
                  </a:lnTo>
                  <a:lnTo>
                    <a:pt x="1217612" y="102743"/>
                  </a:lnTo>
                  <a:lnTo>
                    <a:pt x="1210881" y="98425"/>
                  </a:lnTo>
                  <a:lnTo>
                    <a:pt x="1173670" y="80645"/>
                  </a:lnTo>
                  <a:lnTo>
                    <a:pt x="1133284" y="74675"/>
                  </a:lnTo>
                  <a:lnTo>
                    <a:pt x="1120760" y="75340"/>
                  </a:lnTo>
                  <a:lnTo>
                    <a:pt x="1077498" y="91100"/>
                  </a:lnTo>
                  <a:lnTo>
                    <a:pt x="1046079" y="125755"/>
                  </a:lnTo>
                  <a:lnTo>
                    <a:pt x="1031163" y="162813"/>
                  </a:lnTo>
                  <a:lnTo>
                    <a:pt x="1024257" y="208444"/>
                  </a:lnTo>
                  <a:lnTo>
                    <a:pt x="1023797" y="225425"/>
                  </a:lnTo>
                  <a:lnTo>
                    <a:pt x="1024288" y="243853"/>
                  </a:lnTo>
                  <a:lnTo>
                    <a:pt x="1031659" y="291592"/>
                  </a:lnTo>
                  <a:lnTo>
                    <a:pt x="1047234" y="327900"/>
                  </a:lnTo>
                  <a:lnTo>
                    <a:pt x="1079346" y="359568"/>
                  </a:lnTo>
                  <a:lnTo>
                    <a:pt x="1123077" y="372832"/>
                  </a:lnTo>
                  <a:lnTo>
                    <a:pt x="1135697" y="373380"/>
                  </a:lnTo>
                  <a:lnTo>
                    <a:pt x="1147010" y="373044"/>
                  </a:lnTo>
                  <a:lnTo>
                    <a:pt x="1184400" y="365085"/>
                  </a:lnTo>
                  <a:lnTo>
                    <a:pt x="1220279" y="347218"/>
                  </a:lnTo>
                  <a:lnTo>
                    <a:pt x="1230820" y="340106"/>
                  </a:lnTo>
                  <a:lnTo>
                    <a:pt x="1234884" y="338327"/>
                  </a:lnTo>
                  <a:lnTo>
                    <a:pt x="1237805" y="338327"/>
                  </a:lnTo>
                  <a:lnTo>
                    <a:pt x="1239964" y="338327"/>
                  </a:lnTo>
                  <a:lnTo>
                    <a:pt x="1241742" y="338709"/>
                  </a:lnTo>
                  <a:lnTo>
                    <a:pt x="1243139" y="339598"/>
                  </a:lnTo>
                  <a:lnTo>
                    <a:pt x="1244409" y="340487"/>
                  </a:lnTo>
                  <a:lnTo>
                    <a:pt x="1245552" y="342264"/>
                  </a:lnTo>
                  <a:lnTo>
                    <a:pt x="1246441" y="344932"/>
                  </a:lnTo>
                  <a:lnTo>
                    <a:pt x="1247330" y="347599"/>
                  </a:lnTo>
                  <a:lnTo>
                    <a:pt x="1248092" y="351409"/>
                  </a:lnTo>
                  <a:lnTo>
                    <a:pt x="1248473" y="356235"/>
                  </a:lnTo>
                  <a:lnTo>
                    <a:pt x="1248981" y="360934"/>
                  </a:lnTo>
                  <a:lnTo>
                    <a:pt x="1249108" y="367411"/>
                  </a:lnTo>
                  <a:lnTo>
                    <a:pt x="1249108" y="375412"/>
                  </a:lnTo>
                  <a:lnTo>
                    <a:pt x="1249108" y="381000"/>
                  </a:lnTo>
                  <a:lnTo>
                    <a:pt x="1248981" y="385825"/>
                  </a:lnTo>
                  <a:lnTo>
                    <a:pt x="1248600" y="389636"/>
                  </a:lnTo>
                  <a:lnTo>
                    <a:pt x="1248346" y="393573"/>
                  </a:lnTo>
                  <a:lnTo>
                    <a:pt x="1244409" y="406908"/>
                  </a:lnTo>
                  <a:lnTo>
                    <a:pt x="1243393" y="408939"/>
                  </a:lnTo>
                  <a:lnTo>
                    <a:pt x="1241615" y="411225"/>
                  </a:lnTo>
                  <a:lnTo>
                    <a:pt x="1239075" y="413766"/>
                  </a:lnTo>
                  <a:lnTo>
                    <a:pt x="1236662" y="416306"/>
                  </a:lnTo>
                  <a:lnTo>
                    <a:pt x="1199070" y="435229"/>
                  </a:lnTo>
                  <a:lnTo>
                    <a:pt x="1154269" y="446020"/>
                  </a:lnTo>
                  <a:lnTo>
                    <a:pt x="1121854" y="448056"/>
                  </a:lnTo>
                  <a:lnTo>
                    <a:pt x="1100164" y="447198"/>
                  </a:lnTo>
                  <a:lnTo>
                    <a:pt x="1060000" y="440340"/>
                  </a:lnTo>
                  <a:lnTo>
                    <a:pt x="1024294" y="426644"/>
                  </a:lnTo>
                  <a:lnTo>
                    <a:pt x="980592" y="393319"/>
                  </a:lnTo>
                  <a:lnTo>
                    <a:pt x="949515" y="344795"/>
                  </a:lnTo>
                  <a:lnTo>
                    <a:pt x="936227" y="303954"/>
                  </a:lnTo>
                  <a:lnTo>
                    <a:pt x="929536" y="256416"/>
                  </a:lnTo>
                  <a:lnTo>
                    <a:pt x="928700" y="230124"/>
                  </a:lnTo>
                  <a:lnTo>
                    <a:pt x="929619" y="203265"/>
                  </a:lnTo>
                  <a:lnTo>
                    <a:pt x="936983" y="154168"/>
                  </a:lnTo>
                  <a:lnTo>
                    <a:pt x="951528" y="111378"/>
                  </a:lnTo>
                  <a:lnTo>
                    <a:pt x="972121" y="75374"/>
                  </a:lnTo>
                  <a:lnTo>
                    <a:pt x="998505" y="46251"/>
                  </a:lnTo>
                  <a:lnTo>
                    <a:pt x="1030229" y="24153"/>
                  </a:lnTo>
                  <a:lnTo>
                    <a:pt x="1067038" y="9173"/>
                  </a:lnTo>
                  <a:lnTo>
                    <a:pt x="1107794" y="1692"/>
                  </a:lnTo>
                  <a:lnTo>
                    <a:pt x="1129601" y="762"/>
                  </a:lnTo>
                  <a:close/>
                </a:path>
                <a:path w="5999480" h="448945">
                  <a:moveTo>
                    <a:pt x="5407342" y="380"/>
                  </a:moveTo>
                  <a:lnTo>
                    <a:pt x="5446793" y="2524"/>
                  </a:lnTo>
                  <a:lnTo>
                    <a:pt x="5490011" y="10941"/>
                  </a:lnTo>
                  <a:lnTo>
                    <a:pt x="5527611" y="25526"/>
                  </a:lnTo>
                  <a:lnTo>
                    <a:pt x="5543486" y="36575"/>
                  </a:lnTo>
                  <a:lnTo>
                    <a:pt x="5546534" y="39624"/>
                  </a:lnTo>
                  <a:lnTo>
                    <a:pt x="5548693" y="44069"/>
                  </a:lnTo>
                  <a:lnTo>
                    <a:pt x="5550090" y="49783"/>
                  </a:lnTo>
                  <a:lnTo>
                    <a:pt x="5551360" y="55499"/>
                  </a:lnTo>
                  <a:lnTo>
                    <a:pt x="5551995" y="63880"/>
                  </a:lnTo>
                  <a:lnTo>
                    <a:pt x="5551995" y="75056"/>
                  </a:lnTo>
                  <a:lnTo>
                    <a:pt x="5551995" y="81533"/>
                  </a:lnTo>
                  <a:lnTo>
                    <a:pt x="5548820" y="102997"/>
                  </a:lnTo>
                  <a:lnTo>
                    <a:pt x="5547804" y="105791"/>
                  </a:lnTo>
                  <a:lnTo>
                    <a:pt x="5546661" y="107823"/>
                  </a:lnTo>
                  <a:lnTo>
                    <a:pt x="5545137" y="108839"/>
                  </a:lnTo>
                  <a:lnTo>
                    <a:pt x="5543740" y="109982"/>
                  </a:lnTo>
                  <a:lnTo>
                    <a:pt x="5541962" y="110617"/>
                  </a:lnTo>
                  <a:lnTo>
                    <a:pt x="5540057" y="110617"/>
                  </a:lnTo>
                  <a:lnTo>
                    <a:pt x="5537136" y="110617"/>
                  </a:lnTo>
                  <a:lnTo>
                    <a:pt x="5532437" y="108585"/>
                  </a:lnTo>
                  <a:lnTo>
                    <a:pt x="5525960" y="104521"/>
                  </a:lnTo>
                  <a:lnTo>
                    <a:pt x="5520699" y="101423"/>
                  </a:lnTo>
                  <a:lnTo>
                    <a:pt x="5482526" y="84661"/>
                  </a:lnTo>
                  <a:lnTo>
                    <a:pt x="5437727" y="73898"/>
                  </a:lnTo>
                  <a:lnTo>
                    <a:pt x="5410009" y="72390"/>
                  </a:lnTo>
                  <a:lnTo>
                    <a:pt x="5394672" y="73078"/>
                  </a:lnTo>
                  <a:lnTo>
                    <a:pt x="5353113" y="83312"/>
                  </a:lnTo>
                  <a:lnTo>
                    <a:pt x="5319073" y="104689"/>
                  </a:lnTo>
                  <a:lnTo>
                    <a:pt x="5293661" y="136032"/>
                  </a:lnTo>
                  <a:lnTo>
                    <a:pt x="5277606" y="176285"/>
                  </a:lnTo>
                  <a:lnTo>
                    <a:pt x="5272087" y="223774"/>
                  </a:lnTo>
                  <a:lnTo>
                    <a:pt x="5272706" y="241798"/>
                  </a:lnTo>
                  <a:lnTo>
                    <a:pt x="5281993" y="289179"/>
                  </a:lnTo>
                  <a:lnTo>
                    <a:pt x="5301192" y="326451"/>
                  </a:lnTo>
                  <a:lnTo>
                    <a:pt x="5329189" y="353345"/>
                  </a:lnTo>
                  <a:lnTo>
                    <a:pt x="5365140" y="369639"/>
                  </a:lnTo>
                  <a:lnTo>
                    <a:pt x="5407342" y="375158"/>
                  </a:lnTo>
                  <a:lnTo>
                    <a:pt x="5414728" y="374943"/>
                  </a:lnTo>
                  <a:lnTo>
                    <a:pt x="5457019" y="364835"/>
                  </a:lnTo>
                  <a:lnTo>
                    <a:pt x="5463349" y="261238"/>
                  </a:lnTo>
                  <a:lnTo>
                    <a:pt x="5381307" y="261238"/>
                  </a:lnTo>
                  <a:lnTo>
                    <a:pt x="5377243" y="261238"/>
                  </a:lnTo>
                  <a:lnTo>
                    <a:pt x="5368607" y="228092"/>
                  </a:lnTo>
                  <a:lnTo>
                    <a:pt x="5368607" y="221869"/>
                  </a:lnTo>
                  <a:lnTo>
                    <a:pt x="5371909" y="202184"/>
                  </a:lnTo>
                  <a:lnTo>
                    <a:pt x="5373052" y="199517"/>
                  </a:lnTo>
                  <a:lnTo>
                    <a:pt x="5374322" y="197738"/>
                  </a:lnTo>
                  <a:lnTo>
                    <a:pt x="5375973" y="196469"/>
                  </a:lnTo>
                  <a:lnTo>
                    <a:pt x="5377497" y="195199"/>
                  </a:lnTo>
                  <a:lnTo>
                    <a:pt x="5379275" y="194563"/>
                  </a:lnTo>
                  <a:lnTo>
                    <a:pt x="5381307" y="194563"/>
                  </a:lnTo>
                  <a:lnTo>
                    <a:pt x="5527611" y="194563"/>
                  </a:lnTo>
                  <a:lnTo>
                    <a:pt x="5531167" y="194563"/>
                  </a:lnTo>
                  <a:lnTo>
                    <a:pt x="5534342" y="195199"/>
                  </a:lnTo>
                  <a:lnTo>
                    <a:pt x="5537136" y="196469"/>
                  </a:lnTo>
                  <a:lnTo>
                    <a:pt x="5539930" y="197738"/>
                  </a:lnTo>
                  <a:lnTo>
                    <a:pt x="5549328" y="210820"/>
                  </a:lnTo>
                  <a:lnTo>
                    <a:pt x="5550471" y="214375"/>
                  </a:lnTo>
                  <a:lnTo>
                    <a:pt x="5551106" y="218312"/>
                  </a:lnTo>
                  <a:lnTo>
                    <a:pt x="5551106" y="222758"/>
                  </a:lnTo>
                  <a:lnTo>
                    <a:pt x="5551106" y="395224"/>
                  </a:lnTo>
                  <a:lnTo>
                    <a:pt x="5551106" y="401955"/>
                  </a:lnTo>
                  <a:lnTo>
                    <a:pt x="5549836" y="407797"/>
                  </a:lnTo>
                  <a:lnTo>
                    <a:pt x="5513891" y="431367"/>
                  </a:lnTo>
                  <a:lnTo>
                    <a:pt x="5472874" y="441706"/>
                  </a:lnTo>
                  <a:lnTo>
                    <a:pt x="5429236" y="447526"/>
                  </a:lnTo>
                  <a:lnTo>
                    <a:pt x="5402643" y="448437"/>
                  </a:lnTo>
                  <a:lnTo>
                    <a:pt x="5377404" y="447508"/>
                  </a:lnTo>
                  <a:lnTo>
                    <a:pt x="5330973" y="440078"/>
                  </a:lnTo>
                  <a:lnTo>
                    <a:pt x="5290040" y="425241"/>
                  </a:lnTo>
                  <a:lnTo>
                    <a:pt x="5255317" y="403663"/>
                  </a:lnTo>
                  <a:lnTo>
                    <a:pt x="5226905" y="375441"/>
                  </a:lnTo>
                  <a:lnTo>
                    <a:pt x="5205136" y="340909"/>
                  </a:lnTo>
                  <a:lnTo>
                    <a:pt x="5190182" y="300331"/>
                  </a:lnTo>
                  <a:lnTo>
                    <a:pt x="5182614" y="254230"/>
                  </a:lnTo>
                  <a:lnTo>
                    <a:pt x="5181663" y="229108"/>
                  </a:lnTo>
                  <a:lnTo>
                    <a:pt x="5182665" y="203146"/>
                  </a:lnTo>
                  <a:lnTo>
                    <a:pt x="5190718" y="155366"/>
                  </a:lnTo>
                  <a:lnTo>
                    <a:pt x="5206646" y="113117"/>
                  </a:lnTo>
                  <a:lnTo>
                    <a:pt x="5229403" y="77112"/>
                  </a:lnTo>
                  <a:lnTo>
                    <a:pt x="5258784" y="47561"/>
                  </a:lnTo>
                  <a:lnTo>
                    <a:pt x="5294407" y="24891"/>
                  </a:lnTo>
                  <a:lnTo>
                    <a:pt x="5335940" y="9221"/>
                  </a:lnTo>
                  <a:lnTo>
                    <a:pt x="5382335" y="1359"/>
                  </a:lnTo>
                  <a:lnTo>
                    <a:pt x="5407342" y="380"/>
                  </a:lnTo>
                  <a:close/>
                </a:path>
                <a:path w="5999480" h="448945">
                  <a:moveTo>
                    <a:pt x="2026856" y="0"/>
                  </a:moveTo>
                  <a:lnTo>
                    <a:pt x="2073148" y="3301"/>
                  </a:lnTo>
                  <a:lnTo>
                    <a:pt x="2113724" y="13080"/>
                  </a:lnTo>
                  <a:lnTo>
                    <a:pt x="2148316" y="29686"/>
                  </a:lnTo>
                  <a:lnTo>
                    <a:pt x="2188527" y="67768"/>
                  </a:lnTo>
                  <a:lnTo>
                    <a:pt x="2207577" y="102006"/>
                  </a:lnTo>
                  <a:lnTo>
                    <a:pt x="2220483" y="143390"/>
                  </a:lnTo>
                  <a:lnTo>
                    <a:pt x="2226960" y="192158"/>
                  </a:lnTo>
                  <a:lnTo>
                    <a:pt x="2227770" y="219329"/>
                  </a:lnTo>
                  <a:lnTo>
                    <a:pt x="2226935" y="245590"/>
                  </a:lnTo>
                  <a:lnTo>
                    <a:pt x="2220215" y="293874"/>
                  </a:lnTo>
                  <a:lnTo>
                    <a:pt x="2206809" y="336299"/>
                  </a:lnTo>
                  <a:lnTo>
                    <a:pt x="2186858" y="372391"/>
                  </a:lnTo>
                  <a:lnTo>
                    <a:pt x="2160478" y="401943"/>
                  </a:lnTo>
                  <a:lnTo>
                    <a:pt x="2127763" y="424525"/>
                  </a:lnTo>
                  <a:lnTo>
                    <a:pt x="2088737" y="440031"/>
                  </a:lnTo>
                  <a:lnTo>
                    <a:pt x="2043588" y="447841"/>
                  </a:lnTo>
                  <a:lnTo>
                    <a:pt x="2018728" y="448818"/>
                  </a:lnTo>
                  <a:lnTo>
                    <a:pt x="1994277" y="447984"/>
                  </a:lnTo>
                  <a:lnTo>
                    <a:pt x="1950184" y="441317"/>
                  </a:lnTo>
                  <a:lnTo>
                    <a:pt x="1912516" y="428031"/>
                  </a:lnTo>
                  <a:lnTo>
                    <a:pt x="1867725" y="395224"/>
                  </a:lnTo>
                  <a:lnTo>
                    <a:pt x="1837132" y="346217"/>
                  </a:lnTo>
                  <a:lnTo>
                    <a:pt x="1824632" y="304353"/>
                  </a:lnTo>
                  <a:lnTo>
                    <a:pt x="1818346" y="254771"/>
                  </a:lnTo>
                  <a:lnTo>
                    <a:pt x="1817560" y="227075"/>
                  </a:lnTo>
                  <a:lnTo>
                    <a:pt x="1818393" y="201451"/>
                  </a:lnTo>
                  <a:lnTo>
                    <a:pt x="1825061" y="154156"/>
                  </a:lnTo>
                  <a:lnTo>
                    <a:pt x="1838394" y="112269"/>
                  </a:lnTo>
                  <a:lnTo>
                    <a:pt x="1858345" y="76507"/>
                  </a:lnTo>
                  <a:lnTo>
                    <a:pt x="1884797" y="47126"/>
                  </a:lnTo>
                  <a:lnTo>
                    <a:pt x="1917511" y="24509"/>
                  </a:lnTo>
                  <a:lnTo>
                    <a:pt x="1956490" y="8893"/>
                  </a:lnTo>
                  <a:lnTo>
                    <a:pt x="2001829" y="996"/>
                  </a:lnTo>
                  <a:lnTo>
                    <a:pt x="202685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27089" y="484759"/>
              <a:ext cx="170434" cy="689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422516" y="480187"/>
            <a:ext cx="179578" cy="78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876030" cy="636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0" dirty="0">
                <a:latin typeface="Carlito"/>
                <a:cs typeface="Carlito"/>
              </a:rPr>
              <a:t>successful slogans </a:t>
            </a:r>
            <a:r>
              <a:rPr sz="3200" spc="-5" dirty="0">
                <a:latin typeface="Carlito"/>
                <a:cs typeface="Carlito"/>
              </a:rPr>
              <a:t>used during campaigns </a:t>
            </a:r>
            <a:r>
              <a:rPr sz="3200" spc="-15" dirty="0">
                <a:latin typeface="Carlito"/>
                <a:cs typeface="Carlito"/>
              </a:rPr>
              <a:t>are  </a:t>
            </a:r>
            <a:r>
              <a:rPr sz="3200" spc="-55" dirty="0">
                <a:latin typeface="Arial"/>
                <a:cs typeface="Arial"/>
              </a:rPr>
              <a:t>“</a:t>
            </a:r>
            <a:r>
              <a:rPr sz="3200" i="1" spc="-55" dirty="0">
                <a:latin typeface="Arial"/>
                <a:cs typeface="Arial"/>
              </a:rPr>
              <a:t>Garibi Hatao” </a:t>
            </a:r>
            <a:r>
              <a:rPr sz="3200" i="1" spc="-200" dirty="0">
                <a:latin typeface="Arial"/>
                <a:cs typeface="Arial"/>
              </a:rPr>
              <a:t>(used </a:t>
            </a:r>
            <a:r>
              <a:rPr sz="3200" i="1" spc="-160" dirty="0">
                <a:latin typeface="Arial"/>
                <a:cs typeface="Arial"/>
              </a:rPr>
              <a:t>by </a:t>
            </a:r>
            <a:r>
              <a:rPr sz="3200" i="1" spc="-65" dirty="0">
                <a:latin typeface="Arial"/>
                <a:cs typeface="Arial"/>
              </a:rPr>
              <a:t>the </a:t>
            </a:r>
            <a:r>
              <a:rPr sz="3200" i="1" spc="-235" dirty="0">
                <a:latin typeface="Arial"/>
                <a:cs typeface="Arial"/>
              </a:rPr>
              <a:t>Congress, </a:t>
            </a:r>
            <a:r>
              <a:rPr sz="3200" i="1" spc="-120" dirty="0">
                <a:latin typeface="Arial"/>
                <a:cs typeface="Arial"/>
              </a:rPr>
              <a:t>led </a:t>
            </a:r>
            <a:r>
              <a:rPr sz="3200" i="1" spc="-160" dirty="0">
                <a:latin typeface="Arial"/>
                <a:cs typeface="Arial"/>
              </a:rPr>
              <a:t>by </a:t>
            </a:r>
            <a:r>
              <a:rPr sz="3200" i="1" spc="-75" dirty="0">
                <a:latin typeface="Arial"/>
                <a:cs typeface="Arial"/>
              </a:rPr>
              <a:t>Indira  </a:t>
            </a:r>
            <a:r>
              <a:rPr sz="3200" i="1" spc="-160" dirty="0">
                <a:latin typeface="Arial"/>
                <a:cs typeface="Arial"/>
              </a:rPr>
              <a:t>Gandhi, </a:t>
            </a:r>
            <a:r>
              <a:rPr sz="3200" i="1" spc="-55" dirty="0">
                <a:latin typeface="Arial"/>
                <a:cs typeface="Arial"/>
              </a:rPr>
              <a:t>in </a:t>
            </a:r>
            <a:r>
              <a:rPr sz="3200" i="1" spc="-70" dirty="0">
                <a:latin typeface="Arial"/>
                <a:cs typeface="Arial"/>
              </a:rPr>
              <a:t>the </a:t>
            </a:r>
            <a:r>
              <a:rPr sz="3200" i="1" spc="-135" dirty="0">
                <a:latin typeface="Arial"/>
                <a:cs typeface="Arial"/>
              </a:rPr>
              <a:t>year </a:t>
            </a:r>
            <a:r>
              <a:rPr sz="3200" i="1" spc="-140" dirty="0">
                <a:latin typeface="Arial"/>
                <a:cs typeface="Arial"/>
              </a:rPr>
              <a:t>1971), </a:t>
            </a:r>
            <a:r>
              <a:rPr sz="3200" i="1" spc="-200" dirty="0">
                <a:latin typeface="Arial"/>
                <a:cs typeface="Arial"/>
              </a:rPr>
              <a:t>“Save </a:t>
            </a:r>
            <a:r>
              <a:rPr sz="3200" i="1" spc="-135" dirty="0">
                <a:latin typeface="Arial"/>
                <a:cs typeface="Arial"/>
              </a:rPr>
              <a:t>Democracy” </a:t>
            </a:r>
            <a:r>
              <a:rPr sz="3200" i="1" spc="-200" dirty="0">
                <a:latin typeface="Arial"/>
                <a:cs typeface="Arial"/>
              </a:rPr>
              <a:t>(used  </a:t>
            </a:r>
            <a:r>
              <a:rPr sz="3200" i="1" spc="-160" dirty="0">
                <a:latin typeface="Arial"/>
                <a:cs typeface="Arial"/>
              </a:rPr>
              <a:t>by </a:t>
            </a:r>
            <a:r>
              <a:rPr sz="3200" i="1" spc="-170" dirty="0">
                <a:latin typeface="Arial"/>
                <a:cs typeface="Arial"/>
              </a:rPr>
              <a:t>Janata </a:t>
            </a:r>
            <a:r>
              <a:rPr sz="3200" i="1" spc="-50" dirty="0">
                <a:latin typeface="Arial"/>
                <a:cs typeface="Arial"/>
              </a:rPr>
              <a:t>party </a:t>
            </a:r>
            <a:r>
              <a:rPr sz="3200" i="1" spc="-55" dirty="0">
                <a:latin typeface="Arial"/>
                <a:cs typeface="Arial"/>
              </a:rPr>
              <a:t>in </a:t>
            </a:r>
            <a:r>
              <a:rPr sz="3200" i="1" spc="-140" dirty="0">
                <a:latin typeface="Arial"/>
                <a:cs typeface="Arial"/>
              </a:rPr>
              <a:t>1977), </a:t>
            </a:r>
            <a:r>
              <a:rPr sz="3200" i="1" spc="-114" dirty="0">
                <a:latin typeface="Arial"/>
                <a:cs typeface="Arial"/>
              </a:rPr>
              <a:t>“Land </a:t>
            </a:r>
            <a:r>
              <a:rPr sz="3200" i="1" dirty="0">
                <a:latin typeface="Arial"/>
                <a:cs typeface="Arial"/>
              </a:rPr>
              <a:t>to </a:t>
            </a:r>
            <a:r>
              <a:rPr sz="3200" i="1" spc="-75" dirty="0">
                <a:latin typeface="Arial"/>
                <a:cs typeface="Arial"/>
              </a:rPr>
              <a:t>the </a:t>
            </a:r>
            <a:r>
              <a:rPr sz="3200" i="1" spc="-50" dirty="0">
                <a:latin typeface="Arial"/>
                <a:cs typeface="Arial"/>
              </a:rPr>
              <a:t>Tiller’ </a:t>
            </a:r>
            <a:r>
              <a:rPr sz="3200" i="1" spc="-200" dirty="0">
                <a:latin typeface="Arial"/>
                <a:cs typeface="Arial"/>
              </a:rPr>
              <a:t>(used  </a:t>
            </a:r>
            <a:r>
              <a:rPr sz="3200" i="1" spc="-160" dirty="0">
                <a:latin typeface="Arial"/>
                <a:cs typeface="Arial"/>
              </a:rPr>
              <a:t>by </a:t>
            </a:r>
            <a:r>
              <a:rPr sz="3200" i="1" spc="-265" dirty="0">
                <a:latin typeface="Arial"/>
                <a:cs typeface="Arial"/>
              </a:rPr>
              <a:t>The </a:t>
            </a:r>
            <a:r>
              <a:rPr sz="3200" i="1" spc="-110" dirty="0">
                <a:latin typeface="Arial"/>
                <a:cs typeface="Arial"/>
              </a:rPr>
              <a:t>Left </a:t>
            </a:r>
            <a:r>
              <a:rPr sz="3200" i="1" spc="-120" dirty="0">
                <a:latin typeface="Arial"/>
                <a:cs typeface="Arial"/>
              </a:rPr>
              <a:t>Front </a:t>
            </a:r>
            <a:r>
              <a:rPr sz="3200" i="1" spc="-55" dirty="0">
                <a:latin typeface="Arial"/>
                <a:cs typeface="Arial"/>
              </a:rPr>
              <a:t>in </a:t>
            </a:r>
            <a:r>
              <a:rPr sz="3200" i="1" spc="-190" dirty="0">
                <a:latin typeface="Arial"/>
                <a:cs typeface="Arial"/>
              </a:rPr>
              <a:t>West </a:t>
            </a:r>
            <a:r>
              <a:rPr sz="3200" i="1" spc="-175" dirty="0">
                <a:latin typeface="Arial"/>
                <a:cs typeface="Arial"/>
              </a:rPr>
              <a:t>Bengal </a:t>
            </a:r>
            <a:r>
              <a:rPr sz="3200" i="1" spc="-210" dirty="0">
                <a:latin typeface="Arial"/>
                <a:cs typeface="Arial"/>
              </a:rPr>
              <a:t>Assembly  </a:t>
            </a:r>
            <a:r>
              <a:rPr sz="3200" i="1" spc="-125" dirty="0">
                <a:latin typeface="Arial"/>
                <a:cs typeface="Arial"/>
              </a:rPr>
              <a:t>elections, </a:t>
            </a:r>
            <a:r>
              <a:rPr sz="3200" i="1" spc="-140" dirty="0">
                <a:latin typeface="Arial"/>
                <a:cs typeface="Arial"/>
              </a:rPr>
              <a:t>1977),</a:t>
            </a:r>
            <a:r>
              <a:rPr sz="3200" i="1" spc="-215" dirty="0">
                <a:latin typeface="Arial"/>
                <a:cs typeface="Arial"/>
              </a:rPr>
              <a:t> </a:t>
            </a:r>
            <a:r>
              <a:rPr sz="3200" i="1" spc="-12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an </a:t>
            </a:r>
            <a:r>
              <a:rPr sz="3200" spc="-5" dirty="0">
                <a:latin typeface="Carlito"/>
                <a:cs typeface="Carlito"/>
              </a:rPr>
              <a:t>election campaign no party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candidate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can:</a:t>
            </a:r>
            <a:endParaRPr sz="320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10" dirty="0">
                <a:latin typeface="Carlito"/>
                <a:cs typeface="Carlito"/>
              </a:rPr>
              <a:t>Bribe/threaten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voters.</a:t>
            </a:r>
            <a:endParaRPr sz="320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10" dirty="0">
                <a:latin typeface="Carlito"/>
                <a:cs typeface="Carlito"/>
              </a:rPr>
              <a:t>Influence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0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name of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religion.</a:t>
            </a:r>
            <a:endParaRPr sz="320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765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spc="-10" dirty="0">
                <a:latin typeface="Carlito"/>
                <a:cs typeface="Carlito"/>
              </a:rPr>
              <a:t>government resources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campaigning.</a:t>
            </a:r>
            <a:endParaRPr sz="3200">
              <a:latin typeface="Carlito"/>
              <a:cs typeface="Carlito"/>
            </a:endParaRPr>
          </a:p>
          <a:p>
            <a:pPr marL="584200" marR="88900" indent="-571500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3565" algn="l"/>
                <a:tab pos="584200" algn="l"/>
              </a:tabLst>
            </a:pPr>
            <a:r>
              <a:rPr sz="3200" spc="-5" dirty="0">
                <a:latin typeface="Carlito"/>
                <a:cs typeface="Carlito"/>
              </a:rPr>
              <a:t>Expend </a:t>
            </a:r>
            <a:r>
              <a:rPr sz="3200" spc="-15" dirty="0">
                <a:latin typeface="Carlito"/>
                <a:cs typeface="Carlito"/>
              </a:rPr>
              <a:t>more </a:t>
            </a:r>
            <a:r>
              <a:rPr sz="3200" spc="-5" dirty="0">
                <a:latin typeface="Carlito"/>
                <a:cs typeface="Carlito"/>
              </a:rPr>
              <a:t>than </a:t>
            </a:r>
            <a:r>
              <a:rPr sz="3200" dirty="0">
                <a:latin typeface="Carlito"/>
                <a:cs typeface="Carlito"/>
              </a:rPr>
              <a:t>25 lakhs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Lok Sabha  elections </a:t>
            </a:r>
            <a:r>
              <a:rPr sz="3200" dirty="0">
                <a:latin typeface="Carlito"/>
                <a:cs typeface="Carlito"/>
              </a:rPr>
              <a:t>and 10 </a:t>
            </a:r>
            <a:r>
              <a:rPr sz="3200" spc="-5" dirty="0">
                <a:latin typeface="Carlito"/>
                <a:cs typeface="Carlito"/>
              </a:rPr>
              <a:t>lakhs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Assembly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58250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Hold election </a:t>
            </a:r>
            <a:r>
              <a:rPr sz="3200" spc="-15" dirty="0">
                <a:latin typeface="Carlito"/>
                <a:cs typeface="Carlito"/>
              </a:rPr>
              <a:t>propaganda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places of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worship.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spc="-20" dirty="0">
                <a:latin typeface="Carlito"/>
                <a:cs typeface="Carlito"/>
              </a:rPr>
              <a:t>aircrafts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vehicles, </a:t>
            </a:r>
            <a:r>
              <a:rPr sz="3200" spc="-10" dirty="0">
                <a:latin typeface="Carlito"/>
                <a:cs typeface="Carlito"/>
              </a:rPr>
              <a:t>government  officials,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  <a:p>
            <a:pPr marL="355600" marR="105346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On the </a:t>
            </a:r>
            <a:r>
              <a:rPr sz="3200" dirty="0">
                <a:latin typeface="Carlito"/>
                <a:cs typeface="Carlito"/>
              </a:rPr>
              <a:t>announcement </a:t>
            </a:r>
            <a:r>
              <a:rPr sz="3200" spc="-5" dirty="0">
                <a:latin typeface="Carlito"/>
                <a:cs typeface="Carlito"/>
              </a:rPr>
              <a:t>of elections, </a:t>
            </a:r>
            <a:r>
              <a:rPr sz="3200" spc="-20" dirty="0">
                <a:latin typeface="Carlito"/>
                <a:cs typeface="Carlito"/>
              </a:rPr>
              <a:t>ministers  </a:t>
            </a:r>
            <a:r>
              <a:rPr sz="3200" spc="-5" dirty="0">
                <a:latin typeface="Carlito"/>
                <a:cs typeface="Carlito"/>
              </a:rPr>
              <a:t>cannot </a:t>
            </a:r>
            <a:r>
              <a:rPr sz="3200" spc="-40" dirty="0">
                <a:latin typeface="Carlito"/>
                <a:cs typeface="Carlito"/>
              </a:rPr>
              <a:t>take </a:t>
            </a:r>
            <a:r>
              <a:rPr sz="3200" spc="-5" dirty="0">
                <a:latin typeface="Carlito"/>
                <a:cs typeface="Carlito"/>
              </a:rPr>
              <a:t>policy decisions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start </a:t>
            </a: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spc="-5" dirty="0">
                <a:latin typeface="Carlito"/>
                <a:cs typeface="Carlito"/>
              </a:rPr>
              <a:t>big  </a:t>
            </a:r>
            <a:r>
              <a:rPr sz="3200" spc="-10" dirty="0">
                <a:latin typeface="Carlito"/>
                <a:cs typeface="Carlito"/>
              </a:rPr>
              <a:t>projects.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2743238"/>
            <a:ext cx="5006213" cy="3845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85418"/>
            <a:ext cx="8959850" cy="4603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67945" indent="-342900">
              <a:lnSpc>
                <a:spcPct val="99500"/>
              </a:lnSpc>
              <a:spcBef>
                <a:spcPts val="12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person, </a:t>
            </a:r>
            <a:r>
              <a:rPr sz="3200" spc="-5" dirty="0">
                <a:latin typeface="Carlito"/>
                <a:cs typeface="Carlito"/>
              </a:rPr>
              <a:t>with his name on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voter</a:t>
            </a:r>
            <a:r>
              <a:rPr sz="3200" spc="-5" dirty="0">
                <a:latin typeface="AoyagiKouzanFontT"/>
                <a:cs typeface="AoyagiKouzanFontT"/>
              </a:rPr>
              <a:t>‟</a:t>
            </a:r>
            <a:r>
              <a:rPr sz="3200" spc="-5" dirty="0">
                <a:latin typeface="Carlito"/>
                <a:cs typeface="Carlito"/>
              </a:rPr>
              <a:t>s </a:t>
            </a:r>
            <a:r>
              <a:rPr sz="3200" spc="-15" dirty="0">
                <a:latin typeface="Carlito"/>
                <a:cs typeface="Carlito"/>
              </a:rPr>
              <a:t>list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go 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 polling </a:t>
            </a:r>
            <a:r>
              <a:rPr sz="3200" spc="-5" dirty="0">
                <a:latin typeface="Carlito"/>
                <a:cs typeface="Carlito"/>
              </a:rPr>
              <a:t>booth, </a:t>
            </a:r>
            <a:r>
              <a:rPr sz="3200" spc="-10" dirty="0">
                <a:latin typeface="Carlito"/>
                <a:cs typeface="Carlito"/>
              </a:rPr>
              <a:t>get identified by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officials, </a:t>
            </a:r>
            <a:r>
              <a:rPr sz="3200" spc="-15" dirty="0">
                <a:latin typeface="Carlito"/>
                <a:cs typeface="Carlito"/>
              </a:rPr>
              <a:t>get  </a:t>
            </a:r>
            <a:r>
              <a:rPr sz="3200" dirty="0">
                <a:latin typeface="Carlito"/>
                <a:cs typeface="Carlito"/>
              </a:rPr>
              <a:t>the mark on </a:t>
            </a:r>
            <a:r>
              <a:rPr sz="3200" spc="-5" dirty="0">
                <a:latin typeface="Carlito"/>
                <a:cs typeface="Carlito"/>
              </a:rPr>
              <a:t>his </a:t>
            </a:r>
            <a:r>
              <a:rPr sz="3200" spc="-50" dirty="0">
                <a:latin typeface="Carlito"/>
                <a:cs typeface="Carlito"/>
              </a:rPr>
              <a:t>finger,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5" dirty="0">
                <a:latin typeface="Carlito"/>
                <a:cs typeface="Carlito"/>
              </a:rPr>
              <a:t>caste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candidate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his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choice.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Agents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spc="-15" dirty="0">
                <a:latin typeface="Carlito"/>
                <a:cs typeface="Carlito"/>
              </a:rPr>
              <a:t>are permitted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seated  </a:t>
            </a:r>
            <a:r>
              <a:rPr sz="3200" dirty="0">
                <a:latin typeface="Carlito"/>
                <a:cs typeface="Carlito"/>
              </a:rPr>
              <a:t>inside the </a:t>
            </a:r>
            <a:r>
              <a:rPr sz="3200" spc="-5" dirty="0">
                <a:latin typeface="Carlito"/>
                <a:cs typeface="Carlito"/>
              </a:rPr>
              <a:t>polling booths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ensuring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fair  </a:t>
            </a:r>
            <a:r>
              <a:rPr sz="3200" spc="-5" dirty="0">
                <a:latin typeface="Carlito"/>
                <a:cs typeface="Carlito"/>
              </a:rPr>
              <a:t>voting </a:t>
            </a:r>
            <a:r>
              <a:rPr sz="3200" spc="-35" dirty="0">
                <a:latin typeface="Carlito"/>
                <a:cs typeface="Carlito"/>
              </a:rPr>
              <a:t>takes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place.</a:t>
            </a:r>
            <a:endParaRPr sz="3200">
              <a:latin typeface="Carlito"/>
              <a:cs typeface="Carlito"/>
            </a:endParaRPr>
          </a:p>
          <a:p>
            <a:pPr marL="355600" marR="78168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Electronic </a:t>
            </a:r>
            <a:r>
              <a:rPr sz="3200" spc="-25" dirty="0">
                <a:latin typeface="Carlito"/>
                <a:cs typeface="Carlito"/>
              </a:rPr>
              <a:t>Voting </a:t>
            </a:r>
            <a:r>
              <a:rPr sz="3200" dirty="0">
                <a:latin typeface="Carlito"/>
                <a:cs typeface="Carlito"/>
              </a:rPr>
              <a:t>Machines </a:t>
            </a:r>
            <a:r>
              <a:rPr sz="3200" spc="-5" dirty="0">
                <a:latin typeface="Carlito"/>
                <a:cs typeface="Carlito"/>
              </a:rPr>
              <a:t>(EVMs) </a:t>
            </a:r>
            <a:r>
              <a:rPr sz="3200" spc="-10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used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15" dirty="0">
                <a:latin typeface="Carlito"/>
                <a:cs typeface="Carlito"/>
              </a:rPr>
              <a:t>casting </a:t>
            </a:r>
            <a:r>
              <a:rPr sz="3200" spc="-10" dirty="0">
                <a:latin typeface="Carlito"/>
                <a:cs typeface="Carlito"/>
              </a:rPr>
              <a:t>votes </a:t>
            </a:r>
            <a:r>
              <a:rPr sz="3200" spc="-15" dirty="0">
                <a:latin typeface="Carlito"/>
                <a:cs typeface="Carlito"/>
              </a:rPr>
              <a:t>instead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ballot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60" dirty="0">
                <a:latin typeface="Carlito"/>
                <a:cs typeface="Carlito"/>
              </a:rPr>
              <a:t>paper.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294" y="0"/>
            <a:ext cx="9011285" cy="958850"/>
            <a:chOff x="133294" y="0"/>
            <a:chExt cx="9011285" cy="958850"/>
          </a:xfrm>
        </p:grpSpPr>
        <p:sp>
          <p:nvSpPr>
            <p:cNvPr id="4" name="object 4"/>
            <p:cNvSpPr/>
            <p:nvPr/>
          </p:nvSpPr>
          <p:spPr>
            <a:xfrm>
              <a:off x="133294" y="218294"/>
              <a:ext cx="8492737" cy="68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5592" y="0"/>
              <a:ext cx="978407" cy="958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984" y="218566"/>
              <a:ext cx="8403564" cy="5909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3735" y="664463"/>
              <a:ext cx="150876" cy="96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2671" y="664463"/>
              <a:ext cx="150875" cy="96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9917" y="581405"/>
              <a:ext cx="112776" cy="119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05430" y="539876"/>
              <a:ext cx="126111" cy="104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5742" y="420369"/>
              <a:ext cx="149225" cy="2124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17994" y="415670"/>
              <a:ext cx="164973" cy="2212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7290" y="415670"/>
              <a:ext cx="164973" cy="2212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2710" y="415670"/>
              <a:ext cx="164973" cy="2212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559" y="415670"/>
              <a:ext cx="164960" cy="2212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5799" y="408558"/>
              <a:ext cx="119126" cy="1197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6671" y="408558"/>
              <a:ext cx="144145" cy="943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4736" y="408558"/>
              <a:ext cx="119125" cy="1197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9917" y="362458"/>
              <a:ext cx="112776" cy="1193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1975" y="358140"/>
              <a:ext cx="7901940" cy="451484"/>
            </a:xfrm>
            <a:custGeom>
              <a:avLst/>
              <a:gdLst/>
              <a:ahLst/>
              <a:cxnLst/>
              <a:rect l="l" t="t" r="r" b="b"/>
              <a:pathLst>
                <a:path w="7901940" h="451484">
                  <a:moveTo>
                    <a:pt x="6435051" y="5714"/>
                  </a:moveTo>
                  <a:lnTo>
                    <a:pt x="6444195" y="5714"/>
                  </a:lnTo>
                  <a:lnTo>
                    <a:pt x="6451561" y="5969"/>
                  </a:lnTo>
                  <a:lnTo>
                    <a:pt x="6457149" y="6604"/>
                  </a:lnTo>
                  <a:lnTo>
                    <a:pt x="6462737" y="7112"/>
                  </a:lnTo>
                  <a:lnTo>
                    <a:pt x="6467182" y="7874"/>
                  </a:lnTo>
                  <a:lnTo>
                    <a:pt x="6470357" y="8889"/>
                  </a:lnTo>
                  <a:lnTo>
                    <a:pt x="6473659" y="9906"/>
                  </a:lnTo>
                  <a:lnTo>
                    <a:pt x="6475945" y="11302"/>
                  </a:lnTo>
                  <a:lnTo>
                    <a:pt x="6477215" y="13208"/>
                  </a:lnTo>
                  <a:lnTo>
                    <a:pt x="6478612" y="15112"/>
                  </a:lnTo>
                  <a:lnTo>
                    <a:pt x="6479755" y="17399"/>
                  </a:lnTo>
                  <a:lnTo>
                    <a:pt x="6480644" y="20065"/>
                  </a:lnTo>
                  <a:lnTo>
                    <a:pt x="6548589" y="239395"/>
                  </a:lnTo>
                  <a:lnTo>
                    <a:pt x="6550621" y="247776"/>
                  </a:lnTo>
                  <a:lnTo>
                    <a:pt x="6552653" y="239395"/>
                  </a:lnTo>
                  <a:lnTo>
                    <a:pt x="6619582" y="20065"/>
                  </a:lnTo>
                  <a:lnTo>
                    <a:pt x="6620217" y="17399"/>
                  </a:lnTo>
                  <a:lnTo>
                    <a:pt x="6621233" y="15112"/>
                  </a:lnTo>
                  <a:lnTo>
                    <a:pt x="6622757" y="13208"/>
                  </a:lnTo>
                  <a:lnTo>
                    <a:pt x="6624154" y="11302"/>
                  </a:lnTo>
                  <a:lnTo>
                    <a:pt x="6626440" y="9906"/>
                  </a:lnTo>
                  <a:lnTo>
                    <a:pt x="6629615" y="8889"/>
                  </a:lnTo>
                  <a:lnTo>
                    <a:pt x="6632790" y="7874"/>
                  </a:lnTo>
                  <a:lnTo>
                    <a:pt x="6636981" y="7112"/>
                  </a:lnTo>
                  <a:lnTo>
                    <a:pt x="6642188" y="6604"/>
                  </a:lnTo>
                  <a:lnTo>
                    <a:pt x="6647395" y="5969"/>
                  </a:lnTo>
                  <a:lnTo>
                    <a:pt x="6654253" y="5714"/>
                  </a:lnTo>
                  <a:lnTo>
                    <a:pt x="6662762" y="5714"/>
                  </a:lnTo>
                  <a:lnTo>
                    <a:pt x="6671017" y="5714"/>
                  </a:lnTo>
                  <a:lnTo>
                    <a:pt x="6695274" y="8762"/>
                  </a:lnTo>
                  <a:lnTo>
                    <a:pt x="6698195" y="9779"/>
                  </a:lnTo>
                  <a:lnTo>
                    <a:pt x="6700100" y="11175"/>
                  </a:lnTo>
                  <a:lnTo>
                    <a:pt x="6701243" y="12954"/>
                  </a:lnTo>
                  <a:lnTo>
                    <a:pt x="6702386" y="14605"/>
                  </a:lnTo>
                  <a:lnTo>
                    <a:pt x="6702894" y="16510"/>
                  </a:lnTo>
                  <a:lnTo>
                    <a:pt x="6702894" y="18796"/>
                  </a:lnTo>
                  <a:lnTo>
                    <a:pt x="6702894" y="19938"/>
                  </a:lnTo>
                  <a:lnTo>
                    <a:pt x="6702894" y="21209"/>
                  </a:lnTo>
                  <a:lnTo>
                    <a:pt x="6702767" y="22733"/>
                  </a:lnTo>
                  <a:lnTo>
                    <a:pt x="6702640" y="24384"/>
                  </a:lnTo>
                  <a:lnTo>
                    <a:pt x="6702386" y="26035"/>
                  </a:lnTo>
                  <a:lnTo>
                    <a:pt x="6702132" y="27939"/>
                  </a:lnTo>
                  <a:lnTo>
                    <a:pt x="6701751" y="29845"/>
                  </a:lnTo>
                  <a:lnTo>
                    <a:pt x="6701370" y="32004"/>
                  </a:lnTo>
                  <a:lnTo>
                    <a:pt x="6700735" y="34544"/>
                  </a:lnTo>
                  <a:lnTo>
                    <a:pt x="6700227" y="36957"/>
                  </a:lnTo>
                  <a:lnTo>
                    <a:pt x="6699465" y="39750"/>
                  </a:lnTo>
                  <a:lnTo>
                    <a:pt x="6698576" y="42925"/>
                  </a:lnTo>
                  <a:lnTo>
                    <a:pt x="6608787" y="313055"/>
                  </a:lnTo>
                  <a:lnTo>
                    <a:pt x="6607771" y="316864"/>
                  </a:lnTo>
                  <a:lnTo>
                    <a:pt x="6594944" y="327787"/>
                  </a:lnTo>
                  <a:lnTo>
                    <a:pt x="6590626" y="329184"/>
                  </a:lnTo>
                  <a:lnTo>
                    <a:pt x="6547954" y="331215"/>
                  </a:lnTo>
                  <a:lnTo>
                    <a:pt x="6539430" y="331166"/>
                  </a:lnTo>
                  <a:lnTo>
                    <a:pt x="6531762" y="331009"/>
                  </a:lnTo>
                  <a:lnTo>
                    <a:pt x="6524952" y="330733"/>
                  </a:lnTo>
                  <a:lnTo>
                    <a:pt x="6518998" y="330326"/>
                  </a:lnTo>
                  <a:lnTo>
                    <a:pt x="6511505" y="329819"/>
                  </a:lnTo>
                  <a:lnTo>
                    <a:pt x="6492201" y="321945"/>
                  </a:lnTo>
                  <a:lnTo>
                    <a:pt x="6490296" y="319659"/>
                  </a:lnTo>
                  <a:lnTo>
                    <a:pt x="6488772" y="316738"/>
                  </a:lnTo>
                  <a:lnTo>
                    <a:pt x="6487629" y="313055"/>
                  </a:lnTo>
                  <a:lnTo>
                    <a:pt x="6397840" y="42925"/>
                  </a:lnTo>
                  <a:lnTo>
                    <a:pt x="6396570" y="38354"/>
                  </a:lnTo>
                  <a:lnTo>
                    <a:pt x="6395427" y="34417"/>
                  </a:lnTo>
                  <a:lnTo>
                    <a:pt x="6394665" y="30861"/>
                  </a:lnTo>
                  <a:lnTo>
                    <a:pt x="6393903" y="27305"/>
                  </a:lnTo>
                  <a:lnTo>
                    <a:pt x="6393522" y="24637"/>
                  </a:lnTo>
                  <a:lnTo>
                    <a:pt x="6393395" y="23113"/>
                  </a:lnTo>
                  <a:lnTo>
                    <a:pt x="6393268" y="21589"/>
                  </a:lnTo>
                  <a:lnTo>
                    <a:pt x="6393141" y="20065"/>
                  </a:lnTo>
                  <a:lnTo>
                    <a:pt x="6393141" y="18796"/>
                  </a:lnTo>
                  <a:lnTo>
                    <a:pt x="6393141" y="16510"/>
                  </a:lnTo>
                  <a:lnTo>
                    <a:pt x="6393776" y="14605"/>
                  </a:lnTo>
                  <a:lnTo>
                    <a:pt x="6395046" y="12954"/>
                  </a:lnTo>
                  <a:lnTo>
                    <a:pt x="6396316" y="11175"/>
                  </a:lnTo>
                  <a:lnTo>
                    <a:pt x="6398475" y="9779"/>
                  </a:lnTo>
                  <a:lnTo>
                    <a:pt x="6401523" y="8762"/>
                  </a:lnTo>
                  <a:lnTo>
                    <a:pt x="6404698" y="7620"/>
                  </a:lnTo>
                  <a:lnTo>
                    <a:pt x="6409016" y="6858"/>
                  </a:lnTo>
                  <a:lnTo>
                    <a:pt x="6414477" y="6350"/>
                  </a:lnTo>
                  <a:lnTo>
                    <a:pt x="6419938" y="5969"/>
                  </a:lnTo>
                  <a:lnTo>
                    <a:pt x="6426796" y="5714"/>
                  </a:lnTo>
                  <a:lnTo>
                    <a:pt x="6435051" y="5714"/>
                  </a:lnTo>
                  <a:close/>
                </a:path>
                <a:path w="7901940" h="451484">
                  <a:moveTo>
                    <a:pt x="4708486" y="5714"/>
                  </a:moveTo>
                  <a:lnTo>
                    <a:pt x="4716741" y="5714"/>
                  </a:lnTo>
                  <a:lnTo>
                    <a:pt x="4723599" y="6096"/>
                  </a:lnTo>
                  <a:lnTo>
                    <a:pt x="4728933" y="6731"/>
                  </a:lnTo>
                  <a:lnTo>
                    <a:pt x="4734267" y="7365"/>
                  </a:lnTo>
                  <a:lnTo>
                    <a:pt x="4748618" y="13970"/>
                  </a:lnTo>
                  <a:lnTo>
                    <a:pt x="4750015" y="15621"/>
                  </a:lnTo>
                  <a:lnTo>
                    <a:pt x="4750650" y="17525"/>
                  </a:lnTo>
                  <a:lnTo>
                    <a:pt x="4750650" y="19812"/>
                  </a:lnTo>
                  <a:lnTo>
                    <a:pt x="4750650" y="317754"/>
                  </a:lnTo>
                  <a:lnTo>
                    <a:pt x="4750650" y="320039"/>
                  </a:lnTo>
                  <a:lnTo>
                    <a:pt x="4750015" y="321945"/>
                  </a:lnTo>
                  <a:lnTo>
                    <a:pt x="4748618" y="323596"/>
                  </a:lnTo>
                  <a:lnTo>
                    <a:pt x="4747348" y="325374"/>
                  </a:lnTo>
                  <a:lnTo>
                    <a:pt x="4745062" y="326771"/>
                  </a:lnTo>
                  <a:lnTo>
                    <a:pt x="4741760" y="327787"/>
                  </a:lnTo>
                  <a:lnTo>
                    <a:pt x="4738585" y="328930"/>
                  </a:lnTo>
                  <a:lnTo>
                    <a:pt x="4734267" y="329819"/>
                  </a:lnTo>
                  <a:lnTo>
                    <a:pt x="4728933" y="330326"/>
                  </a:lnTo>
                  <a:lnTo>
                    <a:pt x="4723599" y="330962"/>
                  </a:lnTo>
                  <a:lnTo>
                    <a:pt x="4716741" y="331215"/>
                  </a:lnTo>
                  <a:lnTo>
                    <a:pt x="4708486" y="331215"/>
                  </a:lnTo>
                  <a:lnTo>
                    <a:pt x="4700231" y="331215"/>
                  </a:lnTo>
                  <a:lnTo>
                    <a:pt x="4693373" y="330962"/>
                  </a:lnTo>
                  <a:lnTo>
                    <a:pt x="4688039" y="330326"/>
                  </a:lnTo>
                  <a:lnTo>
                    <a:pt x="4682705" y="329819"/>
                  </a:lnTo>
                  <a:lnTo>
                    <a:pt x="4678387" y="328930"/>
                  </a:lnTo>
                  <a:lnTo>
                    <a:pt x="4675212" y="327787"/>
                  </a:lnTo>
                  <a:lnTo>
                    <a:pt x="4671910" y="326771"/>
                  </a:lnTo>
                  <a:lnTo>
                    <a:pt x="4669624" y="325374"/>
                  </a:lnTo>
                  <a:lnTo>
                    <a:pt x="4668227" y="323596"/>
                  </a:lnTo>
                  <a:lnTo>
                    <a:pt x="4666957" y="321945"/>
                  </a:lnTo>
                  <a:lnTo>
                    <a:pt x="4666322" y="320039"/>
                  </a:lnTo>
                  <a:lnTo>
                    <a:pt x="4666322" y="317754"/>
                  </a:lnTo>
                  <a:lnTo>
                    <a:pt x="4666322" y="19812"/>
                  </a:lnTo>
                  <a:lnTo>
                    <a:pt x="4666322" y="17525"/>
                  </a:lnTo>
                  <a:lnTo>
                    <a:pt x="4666957" y="15621"/>
                  </a:lnTo>
                  <a:lnTo>
                    <a:pt x="4688039" y="6731"/>
                  </a:lnTo>
                  <a:lnTo>
                    <a:pt x="4693373" y="6096"/>
                  </a:lnTo>
                  <a:lnTo>
                    <a:pt x="4700231" y="5714"/>
                  </a:lnTo>
                  <a:lnTo>
                    <a:pt x="4708486" y="5714"/>
                  </a:lnTo>
                  <a:close/>
                </a:path>
                <a:path w="7901940" h="451484">
                  <a:moveTo>
                    <a:pt x="3740238" y="5714"/>
                  </a:moveTo>
                  <a:lnTo>
                    <a:pt x="3748493" y="5714"/>
                  </a:lnTo>
                  <a:lnTo>
                    <a:pt x="3755351" y="5969"/>
                  </a:lnTo>
                  <a:lnTo>
                    <a:pt x="3760685" y="6604"/>
                  </a:lnTo>
                  <a:lnTo>
                    <a:pt x="3766019" y="7112"/>
                  </a:lnTo>
                  <a:lnTo>
                    <a:pt x="3780370" y="13208"/>
                  </a:lnTo>
                  <a:lnTo>
                    <a:pt x="3781767" y="14859"/>
                  </a:lnTo>
                  <a:lnTo>
                    <a:pt x="3782402" y="16890"/>
                  </a:lnTo>
                  <a:lnTo>
                    <a:pt x="3782402" y="19050"/>
                  </a:lnTo>
                  <a:lnTo>
                    <a:pt x="3782402" y="187833"/>
                  </a:lnTo>
                  <a:lnTo>
                    <a:pt x="3787482" y="231901"/>
                  </a:lnTo>
                  <a:lnTo>
                    <a:pt x="3794721" y="244983"/>
                  </a:lnTo>
                  <a:lnTo>
                    <a:pt x="3798785" y="250825"/>
                  </a:lnTo>
                  <a:lnTo>
                    <a:pt x="3803992" y="255397"/>
                  </a:lnTo>
                  <a:lnTo>
                    <a:pt x="3810342" y="258699"/>
                  </a:lnTo>
                  <a:lnTo>
                    <a:pt x="3816819" y="261874"/>
                  </a:lnTo>
                  <a:lnTo>
                    <a:pt x="3824185" y="263525"/>
                  </a:lnTo>
                  <a:lnTo>
                    <a:pt x="3832694" y="263525"/>
                  </a:lnTo>
                  <a:lnTo>
                    <a:pt x="3873192" y="245288"/>
                  </a:lnTo>
                  <a:lnTo>
                    <a:pt x="3899623" y="217677"/>
                  </a:lnTo>
                  <a:lnTo>
                    <a:pt x="3899623" y="19050"/>
                  </a:lnTo>
                  <a:lnTo>
                    <a:pt x="3899623" y="16890"/>
                  </a:lnTo>
                  <a:lnTo>
                    <a:pt x="3900258" y="14859"/>
                  </a:lnTo>
                  <a:lnTo>
                    <a:pt x="3901528" y="13208"/>
                  </a:lnTo>
                  <a:lnTo>
                    <a:pt x="3902671" y="11557"/>
                  </a:lnTo>
                  <a:lnTo>
                    <a:pt x="3921086" y="6604"/>
                  </a:lnTo>
                  <a:lnTo>
                    <a:pt x="3926420" y="5969"/>
                  </a:lnTo>
                  <a:lnTo>
                    <a:pt x="3933278" y="5714"/>
                  </a:lnTo>
                  <a:lnTo>
                    <a:pt x="3941533" y="5714"/>
                  </a:lnTo>
                  <a:lnTo>
                    <a:pt x="3949788" y="5714"/>
                  </a:lnTo>
                  <a:lnTo>
                    <a:pt x="3956519" y="5969"/>
                  </a:lnTo>
                  <a:lnTo>
                    <a:pt x="3961980" y="6604"/>
                  </a:lnTo>
                  <a:lnTo>
                    <a:pt x="3967314" y="7112"/>
                  </a:lnTo>
                  <a:lnTo>
                    <a:pt x="3981284" y="13208"/>
                  </a:lnTo>
                  <a:lnTo>
                    <a:pt x="3982681" y="14859"/>
                  </a:lnTo>
                  <a:lnTo>
                    <a:pt x="3983316" y="16890"/>
                  </a:lnTo>
                  <a:lnTo>
                    <a:pt x="3983316" y="19050"/>
                  </a:lnTo>
                  <a:lnTo>
                    <a:pt x="3983316" y="317754"/>
                  </a:lnTo>
                  <a:lnTo>
                    <a:pt x="3983316" y="320039"/>
                  </a:lnTo>
                  <a:lnTo>
                    <a:pt x="3982808" y="321945"/>
                  </a:lnTo>
                  <a:lnTo>
                    <a:pt x="3981665" y="323596"/>
                  </a:lnTo>
                  <a:lnTo>
                    <a:pt x="3980522" y="325374"/>
                  </a:lnTo>
                  <a:lnTo>
                    <a:pt x="3978617" y="326771"/>
                  </a:lnTo>
                  <a:lnTo>
                    <a:pt x="3975823" y="327787"/>
                  </a:lnTo>
                  <a:lnTo>
                    <a:pt x="3973029" y="328930"/>
                  </a:lnTo>
                  <a:lnTo>
                    <a:pt x="3969346" y="329819"/>
                  </a:lnTo>
                  <a:lnTo>
                    <a:pt x="3964774" y="330326"/>
                  </a:lnTo>
                  <a:lnTo>
                    <a:pt x="3960202" y="330962"/>
                  </a:lnTo>
                  <a:lnTo>
                    <a:pt x="3954487" y="331215"/>
                  </a:lnTo>
                  <a:lnTo>
                    <a:pt x="3947502" y="331215"/>
                  </a:lnTo>
                  <a:lnTo>
                    <a:pt x="3940136" y="331215"/>
                  </a:lnTo>
                  <a:lnTo>
                    <a:pt x="3934167" y="330962"/>
                  </a:lnTo>
                  <a:lnTo>
                    <a:pt x="3929595" y="330326"/>
                  </a:lnTo>
                  <a:lnTo>
                    <a:pt x="3925023" y="329819"/>
                  </a:lnTo>
                  <a:lnTo>
                    <a:pt x="3921467" y="328930"/>
                  </a:lnTo>
                  <a:lnTo>
                    <a:pt x="3918673" y="327787"/>
                  </a:lnTo>
                  <a:lnTo>
                    <a:pt x="3916006" y="326771"/>
                  </a:lnTo>
                  <a:lnTo>
                    <a:pt x="3914101" y="325374"/>
                  </a:lnTo>
                  <a:lnTo>
                    <a:pt x="3913085" y="323596"/>
                  </a:lnTo>
                  <a:lnTo>
                    <a:pt x="3911942" y="321945"/>
                  </a:lnTo>
                  <a:lnTo>
                    <a:pt x="3911307" y="320039"/>
                  </a:lnTo>
                  <a:lnTo>
                    <a:pt x="3911307" y="317754"/>
                  </a:lnTo>
                  <a:lnTo>
                    <a:pt x="3911307" y="283337"/>
                  </a:lnTo>
                  <a:lnTo>
                    <a:pt x="3873731" y="315948"/>
                  </a:lnTo>
                  <a:lnTo>
                    <a:pt x="3834901" y="333533"/>
                  </a:lnTo>
                  <a:lnTo>
                    <a:pt x="3807929" y="336931"/>
                  </a:lnTo>
                  <a:lnTo>
                    <a:pt x="3793118" y="336292"/>
                  </a:lnTo>
                  <a:lnTo>
                    <a:pt x="3756113" y="326898"/>
                  </a:lnTo>
                  <a:lnTo>
                    <a:pt x="3722331" y="299338"/>
                  </a:lnTo>
                  <a:lnTo>
                    <a:pt x="3703916" y="259080"/>
                  </a:lnTo>
                  <a:lnTo>
                    <a:pt x="3698684" y="218289"/>
                  </a:lnTo>
                  <a:lnTo>
                    <a:pt x="3698328" y="201930"/>
                  </a:lnTo>
                  <a:lnTo>
                    <a:pt x="3698328" y="19050"/>
                  </a:lnTo>
                  <a:lnTo>
                    <a:pt x="3698328" y="16890"/>
                  </a:lnTo>
                  <a:lnTo>
                    <a:pt x="3698963" y="14859"/>
                  </a:lnTo>
                  <a:lnTo>
                    <a:pt x="3700233" y="13208"/>
                  </a:lnTo>
                  <a:lnTo>
                    <a:pt x="3701503" y="11557"/>
                  </a:lnTo>
                  <a:lnTo>
                    <a:pt x="3720045" y="6604"/>
                  </a:lnTo>
                  <a:lnTo>
                    <a:pt x="3725506" y="5969"/>
                  </a:lnTo>
                  <a:lnTo>
                    <a:pt x="3732237" y="5714"/>
                  </a:lnTo>
                  <a:lnTo>
                    <a:pt x="3740238" y="5714"/>
                  </a:lnTo>
                  <a:close/>
                </a:path>
                <a:path w="7901940" h="451484">
                  <a:moveTo>
                    <a:pt x="767422" y="5714"/>
                  </a:moveTo>
                  <a:lnTo>
                    <a:pt x="775677" y="5714"/>
                  </a:lnTo>
                  <a:lnTo>
                    <a:pt x="782535" y="6096"/>
                  </a:lnTo>
                  <a:lnTo>
                    <a:pt x="787869" y="6731"/>
                  </a:lnTo>
                  <a:lnTo>
                    <a:pt x="793203" y="7365"/>
                  </a:lnTo>
                  <a:lnTo>
                    <a:pt x="807554" y="13970"/>
                  </a:lnTo>
                  <a:lnTo>
                    <a:pt x="808951" y="15621"/>
                  </a:lnTo>
                  <a:lnTo>
                    <a:pt x="809586" y="17525"/>
                  </a:lnTo>
                  <a:lnTo>
                    <a:pt x="809586" y="19812"/>
                  </a:lnTo>
                  <a:lnTo>
                    <a:pt x="809586" y="317754"/>
                  </a:lnTo>
                  <a:lnTo>
                    <a:pt x="809586" y="320039"/>
                  </a:lnTo>
                  <a:lnTo>
                    <a:pt x="808951" y="321945"/>
                  </a:lnTo>
                  <a:lnTo>
                    <a:pt x="807554" y="323596"/>
                  </a:lnTo>
                  <a:lnTo>
                    <a:pt x="806284" y="325374"/>
                  </a:lnTo>
                  <a:lnTo>
                    <a:pt x="803998" y="326771"/>
                  </a:lnTo>
                  <a:lnTo>
                    <a:pt x="800696" y="327787"/>
                  </a:lnTo>
                  <a:lnTo>
                    <a:pt x="797521" y="328930"/>
                  </a:lnTo>
                  <a:lnTo>
                    <a:pt x="793203" y="329819"/>
                  </a:lnTo>
                  <a:lnTo>
                    <a:pt x="787869" y="330326"/>
                  </a:lnTo>
                  <a:lnTo>
                    <a:pt x="782535" y="330962"/>
                  </a:lnTo>
                  <a:lnTo>
                    <a:pt x="775677" y="331215"/>
                  </a:lnTo>
                  <a:lnTo>
                    <a:pt x="767422" y="331215"/>
                  </a:lnTo>
                  <a:lnTo>
                    <a:pt x="759167" y="331215"/>
                  </a:lnTo>
                  <a:lnTo>
                    <a:pt x="752335" y="330962"/>
                  </a:lnTo>
                  <a:lnTo>
                    <a:pt x="746975" y="330326"/>
                  </a:lnTo>
                  <a:lnTo>
                    <a:pt x="741629" y="329819"/>
                  </a:lnTo>
                  <a:lnTo>
                    <a:pt x="737323" y="328930"/>
                  </a:lnTo>
                  <a:lnTo>
                    <a:pt x="734085" y="327787"/>
                  </a:lnTo>
                  <a:lnTo>
                    <a:pt x="730846" y="326771"/>
                  </a:lnTo>
                  <a:lnTo>
                    <a:pt x="728560" y="325374"/>
                  </a:lnTo>
                  <a:lnTo>
                    <a:pt x="727227" y="323596"/>
                  </a:lnTo>
                  <a:lnTo>
                    <a:pt x="725881" y="321945"/>
                  </a:lnTo>
                  <a:lnTo>
                    <a:pt x="725220" y="320039"/>
                  </a:lnTo>
                  <a:lnTo>
                    <a:pt x="725220" y="317754"/>
                  </a:lnTo>
                  <a:lnTo>
                    <a:pt x="725220" y="19812"/>
                  </a:lnTo>
                  <a:lnTo>
                    <a:pt x="725220" y="17525"/>
                  </a:lnTo>
                  <a:lnTo>
                    <a:pt x="725881" y="15621"/>
                  </a:lnTo>
                  <a:lnTo>
                    <a:pt x="727227" y="13970"/>
                  </a:lnTo>
                  <a:lnTo>
                    <a:pt x="728560" y="12192"/>
                  </a:lnTo>
                  <a:lnTo>
                    <a:pt x="759167" y="5714"/>
                  </a:lnTo>
                  <a:lnTo>
                    <a:pt x="767422" y="5714"/>
                  </a:lnTo>
                  <a:close/>
                </a:path>
                <a:path w="7901940" h="451484">
                  <a:moveTo>
                    <a:pt x="5313514" y="1397"/>
                  </a:moveTo>
                  <a:lnTo>
                    <a:pt x="5357075" y="5714"/>
                  </a:lnTo>
                  <a:lnTo>
                    <a:pt x="5364441" y="7747"/>
                  </a:lnTo>
                  <a:lnTo>
                    <a:pt x="5459183" y="7747"/>
                  </a:lnTo>
                  <a:lnTo>
                    <a:pt x="5462993" y="7747"/>
                  </a:lnTo>
                  <a:lnTo>
                    <a:pt x="5466041" y="10160"/>
                  </a:lnTo>
                  <a:lnTo>
                    <a:pt x="5468454" y="15112"/>
                  </a:lnTo>
                  <a:lnTo>
                    <a:pt x="5470740" y="19938"/>
                  </a:lnTo>
                  <a:lnTo>
                    <a:pt x="5472010" y="28194"/>
                  </a:lnTo>
                  <a:lnTo>
                    <a:pt x="5472010" y="39877"/>
                  </a:lnTo>
                  <a:lnTo>
                    <a:pt x="5472010" y="50546"/>
                  </a:lnTo>
                  <a:lnTo>
                    <a:pt x="5470740" y="58547"/>
                  </a:lnTo>
                  <a:lnTo>
                    <a:pt x="5468327" y="63626"/>
                  </a:lnTo>
                  <a:lnTo>
                    <a:pt x="5465787" y="68834"/>
                  </a:lnTo>
                  <a:lnTo>
                    <a:pt x="5462866" y="71374"/>
                  </a:lnTo>
                  <a:lnTo>
                    <a:pt x="5459183" y="71374"/>
                  </a:lnTo>
                  <a:lnTo>
                    <a:pt x="5424131" y="71374"/>
                  </a:lnTo>
                  <a:lnTo>
                    <a:pt x="5437847" y="103505"/>
                  </a:lnTo>
                  <a:lnTo>
                    <a:pt x="5437847" y="110871"/>
                  </a:lnTo>
                  <a:lnTo>
                    <a:pt x="5429084" y="157225"/>
                  </a:lnTo>
                  <a:lnTo>
                    <a:pt x="5404192" y="191388"/>
                  </a:lnTo>
                  <a:lnTo>
                    <a:pt x="5364949" y="212471"/>
                  </a:lnTo>
                  <a:lnTo>
                    <a:pt x="5313895" y="219710"/>
                  </a:lnTo>
                  <a:lnTo>
                    <a:pt x="5306752" y="219493"/>
                  </a:lnTo>
                  <a:lnTo>
                    <a:pt x="5266397" y="208025"/>
                  </a:lnTo>
                  <a:lnTo>
                    <a:pt x="5263730" y="210820"/>
                  </a:lnTo>
                  <a:lnTo>
                    <a:pt x="5261317" y="214375"/>
                  </a:lnTo>
                  <a:lnTo>
                    <a:pt x="5259158" y="218312"/>
                  </a:lnTo>
                  <a:lnTo>
                    <a:pt x="5256999" y="222376"/>
                  </a:lnTo>
                  <a:lnTo>
                    <a:pt x="5255983" y="226822"/>
                  </a:lnTo>
                  <a:lnTo>
                    <a:pt x="5255983" y="231775"/>
                  </a:lnTo>
                  <a:lnTo>
                    <a:pt x="5255983" y="238251"/>
                  </a:lnTo>
                  <a:lnTo>
                    <a:pt x="5361139" y="257175"/>
                  </a:lnTo>
                  <a:lnTo>
                    <a:pt x="5373492" y="257984"/>
                  </a:lnTo>
                  <a:lnTo>
                    <a:pt x="5416075" y="267793"/>
                  </a:lnTo>
                  <a:lnTo>
                    <a:pt x="5451929" y="294179"/>
                  </a:lnTo>
                  <a:lnTo>
                    <a:pt x="5467494" y="334811"/>
                  </a:lnTo>
                  <a:lnTo>
                    <a:pt x="5467946" y="344550"/>
                  </a:lnTo>
                  <a:lnTo>
                    <a:pt x="5467329" y="355455"/>
                  </a:lnTo>
                  <a:lnTo>
                    <a:pt x="5452712" y="395757"/>
                  </a:lnTo>
                  <a:lnTo>
                    <a:pt x="5418750" y="427099"/>
                  </a:lnTo>
                  <a:lnTo>
                    <a:pt x="5380316" y="442975"/>
                  </a:lnTo>
                  <a:lnTo>
                    <a:pt x="5330864" y="450834"/>
                  </a:lnTo>
                  <a:lnTo>
                    <a:pt x="5311863" y="451358"/>
                  </a:lnTo>
                  <a:lnTo>
                    <a:pt x="5293504" y="450996"/>
                  </a:lnTo>
                  <a:lnTo>
                    <a:pt x="5246712" y="445388"/>
                  </a:lnTo>
                  <a:lnTo>
                    <a:pt x="5202516" y="428625"/>
                  </a:lnTo>
                  <a:lnTo>
                    <a:pt x="5174017" y="395352"/>
                  </a:lnTo>
                  <a:lnTo>
                    <a:pt x="5169623" y="370332"/>
                  </a:lnTo>
                  <a:lnTo>
                    <a:pt x="5169623" y="362965"/>
                  </a:lnTo>
                  <a:lnTo>
                    <a:pt x="5180799" y="330073"/>
                  </a:lnTo>
                  <a:lnTo>
                    <a:pt x="5184482" y="323850"/>
                  </a:lnTo>
                  <a:lnTo>
                    <a:pt x="5189054" y="318008"/>
                  </a:lnTo>
                  <a:lnTo>
                    <a:pt x="5194388" y="312420"/>
                  </a:lnTo>
                  <a:lnTo>
                    <a:pt x="5199722" y="306832"/>
                  </a:lnTo>
                  <a:lnTo>
                    <a:pt x="5205818" y="301498"/>
                  </a:lnTo>
                  <a:lnTo>
                    <a:pt x="5212803" y="296418"/>
                  </a:lnTo>
                  <a:lnTo>
                    <a:pt x="5205989" y="292179"/>
                  </a:lnTo>
                  <a:lnTo>
                    <a:pt x="5183075" y="254174"/>
                  </a:lnTo>
                  <a:lnTo>
                    <a:pt x="5182577" y="246507"/>
                  </a:lnTo>
                  <a:lnTo>
                    <a:pt x="5183149" y="236835"/>
                  </a:lnTo>
                  <a:lnTo>
                    <a:pt x="5202072" y="195024"/>
                  </a:lnTo>
                  <a:lnTo>
                    <a:pt x="5215089" y="181229"/>
                  </a:lnTo>
                  <a:lnTo>
                    <a:pt x="5209547" y="175037"/>
                  </a:lnTo>
                  <a:lnTo>
                    <a:pt x="5191102" y="134635"/>
                  </a:lnTo>
                  <a:lnTo>
                    <a:pt x="5189308" y="112140"/>
                  </a:lnTo>
                  <a:lnTo>
                    <a:pt x="5189882" y="99446"/>
                  </a:lnTo>
                  <a:lnTo>
                    <a:pt x="5203604" y="55574"/>
                  </a:lnTo>
                  <a:lnTo>
                    <a:pt x="5232756" y="23963"/>
                  </a:lnTo>
                  <a:lnTo>
                    <a:pt x="5274992" y="5576"/>
                  </a:lnTo>
                  <a:lnTo>
                    <a:pt x="5300086" y="1853"/>
                  </a:lnTo>
                  <a:lnTo>
                    <a:pt x="5313514" y="1397"/>
                  </a:lnTo>
                  <a:close/>
                </a:path>
                <a:path w="7901940" h="451484">
                  <a:moveTo>
                    <a:pt x="1372450" y="1397"/>
                  </a:moveTo>
                  <a:lnTo>
                    <a:pt x="1416011" y="5714"/>
                  </a:lnTo>
                  <a:lnTo>
                    <a:pt x="1423377" y="7747"/>
                  </a:lnTo>
                  <a:lnTo>
                    <a:pt x="1518119" y="7747"/>
                  </a:lnTo>
                  <a:lnTo>
                    <a:pt x="1521929" y="7747"/>
                  </a:lnTo>
                  <a:lnTo>
                    <a:pt x="1524977" y="10160"/>
                  </a:lnTo>
                  <a:lnTo>
                    <a:pt x="1527390" y="15112"/>
                  </a:lnTo>
                  <a:lnTo>
                    <a:pt x="1529676" y="19938"/>
                  </a:lnTo>
                  <a:lnTo>
                    <a:pt x="1530946" y="28194"/>
                  </a:lnTo>
                  <a:lnTo>
                    <a:pt x="1530946" y="39877"/>
                  </a:lnTo>
                  <a:lnTo>
                    <a:pt x="1530946" y="50546"/>
                  </a:lnTo>
                  <a:lnTo>
                    <a:pt x="1529676" y="58547"/>
                  </a:lnTo>
                  <a:lnTo>
                    <a:pt x="1527263" y="63626"/>
                  </a:lnTo>
                  <a:lnTo>
                    <a:pt x="1524723" y="68834"/>
                  </a:lnTo>
                  <a:lnTo>
                    <a:pt x="1521802" y="71374"/>
                  </a:lnTo>
                  <a:lnTo>
                    <a:pt x="1518119" y="71374"/>
                  </a:lnTo>
                  <a:lnTo>
                    <a:pt x="1483067" y="71374"/>
                  </a:lnTo>
                  <a:lnTo>
                    <a:pt x="1496783" y="103505"/>
                  </a:lnTo>
                  <a:lnTo>
                    <a:pt x="1496783" y="110871"/>
                  </a:lnTo>
                  <a:lnTo>
                    <a:pt x="1488020" y="157225"/>
                  </a:lnTo>
                  <a:lnTo>
                    <a:pt x="1463128" y="191388"/>
                  </a:lnTo>
                  <a:lnTo>
                    <a:pt x="1423885" y="212471"/>
                  </a:lnTo>
                  <a:lnTo>
                    <a:pt x="1372831" y="219710"/>
                  </a:lnTo>
                  <a:lnTo>
                    <a:pt x="1365688" y="219493"/>
                  </a:lnTo>
                  <a:lnTo>
                    <a:pt x="1325333" y="208025"/>
                  </a:lnTo>
                  <a:lnTo>
                    <a:pt x="1322666" y="210820"/>
                  </a:lnTo>
                  <a:lnTo>
                    <a:pt x="1320253" y="214375"/>
                  </a:lnTo>
                  <a:lnTo>
                    <a:pt x="1318094" y="218312"/>
                  </a:lnTo>
                  <a:lnTo>
                    <a:pt x="1315935" y="222376"/>
                  </a:lnTo>
                  <a:lnTo>
                    <a:pt x="1314919" y="226822"/>
                  </a:lnTo>
                  <a:lnTo>
                    <a:pt x="1314919" y="231775"/>
                  </a:lnTo>
                  <a:lnTo>
                    <a:pt x="1314919" y="238251"/>
                  </a:lnTo>
                  <a:lnTo>
                    <a:pt x="1420075" y="257175"/>
                  </a:lnTo>
                  <a:lnTo>
                    <a:pt x="1432428" y="257984"/>
                  </a:lnTo>
                  <a:lnTo>
                    <a:pt x="1475011" y="267793"/>
                  </a:lnTo>
                  <a:lnTo>
                    <a:pt x="1510865" y="294179"/>
                  </a:lnTo>
                  <a:lnTo>
                    <a:pt x="1526430" y="334811"/>
                  </a:lnTo>
                  <a:lnTo>
                    <a:pt x="1526882" y="344550"/>
                  </a:lnTo>
                  <a:lnTo>
                    <a:pt x="1526265" y="355455"/>
                  </a:lnTo>
                  <a:lnTo>
                    <a:pt x="1511648" y="395757"/>
                  </a:lnTo>
                  <a:lnTo>
                    <a:pt x="1477686" y="427099"/>
                  </a:lnTo>
                  <a:lnTo>
                    <a:pt x="1439252" y="442975"/>
                  </a:lnTo>
                  <a:lnTo>
                    <a:pt x="1389800" y="450834"/>
                  </a:lnTo>
                  <a:lnTo>
                    <a:pt x="1370799" y="451358"/>
                  </a:lnTo>
                  <a:lnTo>
                    <a:pt x="1352440" y="450996"/>
                  </a:lnTo>
                  <a:lnTo>
                    <a:pt x="1305648" y="445388"/>
                  </a:lnTo>
                  <a:lnTo>
                    <a:pt x="1261452" y="428625"/>
                  </a:lnTo>
                  <a:lnTo>
                    <a:pt x="1232953" y="395352"/>
                  </a:lnTo>
                  <a:lnTo>
                    <a:pt x="1228559" y="370332"/>
                  </a:lnTo>
                  <a:lnTo>
                    <a:pt x="1228559" y="362965"/>
                  </a:lnTo>
                  <a:lnTo>
                    <a:pt x="1229448" y="355981"/>
                  </a:lnTo>
                  <a:lnTo>
                    <a:pt x="1231353" y="349250"/>
                  </a:lnTo>
                  <a:lnTo>
                    <a:pt x="1233258" y="342519"/>
                  </a:lnTo>
                  <a:lnTo>
                    <a:pt x="1236052" y="336169"/>
                  </a:lnTo>
                  <a:lnTo>
                    <a:pt x="1239735" y="330073"/>
                  </a:lnTo>
                  <a:lnTo>
                    <a:pt x="1243418" y="323850"/>
                  </a:lnTo>
                  <a:lnTo>
                    <a:pt x="1247990" y="318008"/>
                  </a:lnTo>
                  <a:lnTo>
                    <a:pt x="1253324" y="312420"/>
                  </a:lnTo>
                  <a:lnTo>
                    <a:pt x="1258658" y="306832"/>
                  </a:lnTo>
                  <a:lnTo>
                    <a:pt x="1264754" y="301498"/>
                  </a:lnTo>
                  <a:lnTo>
                    <a:pt x="1271739" y="296418"/>
                  </a:lnTo>
                  <a:lnTo>
                    <a:pt x="1264925" y="292179"/>
                  </a:lnTo>
                  <a:lnTo>
                    <a:pt x="1242011" y="254174"/>
                  </a:lnTo>
                  <a:lnTo>
                    <a:pt x="1241513" y="246507"/>
                  </a:lnTo>
                  <a:lnTo>
                    <a:pt x="1242085" y="236835"/>
                  </a:lnTo>
                  <a:lnTo>
                    <a:pt x="1261008" y="195024"/>
                  </a:lnTo>
                  <a:lnTo>
                    <a:pt x="1274025" y="181229"/>
                  </a:lnTo>
                  <a:lnTo>
                    <a:pt x="1268483" y="175037"/>
                  </a:lnTo>
                  <a:lnTo>
                    <a:pt x="1250038" y="134635"/>
                  </a:lnTo>
                  <a:lnTo>
                    <a:pt x="1248244" y="112140"/>
                  </a:lnTo>
                  <a:lnTo>
                    <a:pt x="1248818" y="99446"/>
                  </a:lnTo>
                  <a:lnTo>
                    <a:pt x="1262540" y="55574"/>
                  </a:lnTo>
                  <a:lnTo>
                    <a:pt x="1291692" y="23963"/>
                  </a:lnTo>
                  <a:lnTo>
                    <a:pt x="1333928" y="5576"/>
                  </a:lnTo>
                  <a:lnTo>
                    <a:pt x="1359022" y="1853"/>
                  </a:lnTo>
                  <a:lnTo>
                    <a:pt x="1372450" y="1397"/>
                  </a:lnTo>
                  <a:close/>
                </a:path>
                <a:path w="7901940" h="451484">
                  <a:moveTo>
                    <a:pt x="7796872" y="0"/>
                  </a:moveTo>
                  <a:lnTo>
                    <a:pt x="7840941" y="5080"/>
                  </a:lnTo>
                  <a:lnTo>
                    <a:pt x="7866214" y="13588"/>
                  </a:lnTo>
                  <a:lnTo>
                    <a:pt x="7871167" y="15875"/>
                  </a:lnTo>
                  <a:lnTo>
                    <a:pt x="7881327" y="24637"/>
                  </a:lnTo>
                  <a:lnTo>
                    <a:pt x="7882216" y="26288"/>
                  </a:lnTo>
                  <a:lnTo>
                    <a:pt x="7882851" y="28321"/>
                  </a:lnTo>
                  <a:lnTo>
                    <a:pt x="7883232" y="30607"/>
                  </a:lnTo>
                  <a:lnTo>
                    <a:pt x="7883740" y="33020"/>
                  </a:lnTo>
                  <a:lnTo>
                    <a:pt x="7884121" y="35940"/>
                  </a:lnTo>
                  <a:lnTo>
                    <a:pt x="7884502" y="39370"/>
                  </a:lnTo>
                  <a:lnTo>
                    <a:pt x="7884756" y="42799"/>
                  </a:lnTo>
                  <a:lnTo>
                    <a:pt x="7885010" y="47117"/>
                  </a:lnTo>
                  <a:lnTo>
                    <a:pt x="7885010" y="52197"/>
                  </a:lnTo>
                  <a:lnTo>
                    <a:pt x="7885010" y="58293"/>
                  </a:lnTo>
                  <a:lnTo>
                    <a:pt x="7879549" y="80518"/>
                  </a:lnTo>
                  <a:lnTo>
                    <a:pt x="7878279" y="81280"/>
                  </a:lnTo>
                  <a:lnTo>
                    <a:pt x="7876755" y="81661"/>
                  </a:lnTo>
                  <a:lnTo>
                    <a:pt x="7874977" y="81661"/>
                  </a:lnTo>
                  <a:lnTo>
                    <a:pt x="7872945" y="81661"/>
                  </a:lnTo>
                  <a:lnTo>
                    <a:pt x="7869770" y="80518"/>
                  </a:lnTo>
                  <a:lnTo>
                    <a:pt x="7865579" y="78232"/>
                  </a:lnTo>
                  <a:lnTo>
                    <a:pt x="7861261" y="75819"/>
                  </a:lnTo>
                  <a:lnTo>
                    <a:pt x="7856054" y="73406"/>
                  </a:lnTo>
                  <a:lnTo>
                    <a:pt x="7814097" y="60483"/>
                  </a:lnTo>
                  <a:lnTo>
                    <a:pt x="7798904" y="59562"/>
                  </a:lnTo>
                  <a:lnTo>
                    <a:pt x="7791284" y="59562"/>
                  </a:lnTo>
                  <a:lnTo>
                    <a:pt x="7765376" y="68707"/>
                  </a:lnTo>
                  <a:lnTo>
                    <a:pt x="7761820" y="71500"/>
                  </a:lnTo>
                  <a:lnTo>
                    <a:pt x="7759153" y="74930"/>
                  </a:lnTo>
                  <a:lnTo>
                    <a:pt x="7757375" y="78867"/>
                  </a:lnTo>
                  <a:lnTo>
                    <a:pt x="7755597" y="82804"/>
                  </a:lnTo>
                  <a:lnTo>
                    <a:pt x="7754708" y="86995"/>
                  </a:lnTo>
                  <a:lnTo>
                    <a:pt x="7754708" y="91439"/>
                  </a:lnTo>
                  <a:lnTo>
                    <a:pt x="7754708" y="98298"/>
                  </a:lnTo>
                  <a:lnTo>
                    <a:pt x="7783156" y="123906"/>
                  </a:lnTo>
                  <a:lnTo>
                    <a:pt x="7808060" y="133673"/>
                  </a:lnTo>
                  <a:lnTo>
                    <a:pt x="7814748" y="136159"/>
                  </a:lnTo>
                  <a:lnTo>
                    <a:pt x="7855038" y="154432"/>
                  </a:lnTo>
                  <a:lnTo>
                    <a:pt x="7887979" y="184245"/>
                  </a:lnTo>
                  <a:lnTo>
                    <a:pt x="7901370" y="223569"/>
                  </a:lnTo>
                  <a:lnTo>
                    <a:pt x="7901774" y="233425"/>
                  </a:lnTo>
                  <a:lnTo>
                    <a:pt x="7901159" y="245735"/>
                  </a:lnTo>
                  <a:lnTo>
                    <a:pt x="7886880" y="287569"/>
                  </a:lnTo>
                  <a:lnTo>
                    <a:pt x="7856126" y="316914"/>
                  </a:lnTo>
                  <a:lnTo>
                    <a:pt x="7811904" y="333234"/>
                  </a:lnTo>
                  <a:lnTo>
                    <a:pt x="7772488" y="336931"/>
                  </a:lnTo>
                  <a:lnTo>
                    <a:pt x="7764202" y="336766"/>
                  </a:lnTo>
                  <a:lnTo>
                    <a:pt x="7726022" y="331549"/>
                  </a:lnTo>
                  <a:lnTo>
                    <a:pt x="7693113" y="320167"/>
                  </a:lnTo>
                  <a:lnTo>
                    <a:pt x="7687779" y="317500"/>
                  </a:lnTo>
                  <a:lnTo>
                    <a:pt x="7683842" y="314960"/>
                  </a:lnTo>
                  <a:lnTo>
                    <a:pt x="7681429" y="312547"/>
                  </a:lnTo>
                  <a:lnTo>
                    <a:pt x="7678889" y="310261"/>
                  </a:lnTo>
                  <a:lnTo>
                    <a:pt x="7676984" y="306577"/>
                  </a:lnTo>
                  <a:lnTo>
                    <a:pt x="7675714" y="301498"/>
                  </a:lnTo>
                  <a:lnTo>
                    <a:pt x="7674317" y="296545"/>
                  </a:lnTo>
                  <a:lnTo>
                    <a:pt x="7673682" y="289051"/>
                  </a:lnTo>
                  <a:lnTo>
                    <a:pt x="7673682" y="279273"/>
                  </a:lnTo>
                  <a:lnTo>
                    <a:pt x="7673682" y="272796"/>
                  </a:lnTo>
                  <a:lnTo>
                    <a:pt x="7676349" y="254381"/>
                  </a:lnTo>
                  <a:lnTo>
                    <a:pt x="7677238" y="251968"/>
                  </a:lnTo>
                  <a:lnTo>
                    <a:pt x="7678381" y="250444"/>
                  </a:lnTo>
                  <a:lnTo>
                    <a:pt x="7679651" y="249682"/>
                  </a:lnTo>
                  <a:lnTo>
                    <a:pt x="7681048" y="248920"/>
                  </a:lnTo>
                  <a:lnTo>
                    <a:pt x="7682699" y="248538"/>
                  </a:lnTo>
                  <a:lnTo>
                    <a:pt x="7684731" y="248538"/>
                  </a:lnTo>
                  <a:lnTo>
                    <a:pt x="7687144" y="248538"/>
                  </a:lnTo>
                  <a:lnTo>
                    <a:pt x="7690827" y="249936"/>
                  </a:lnTo>
                  <a:lnTo>
                    <a:pt x="7695653" y="252730"/>
                  </a:lnTo>
                  <a:lnTo>
                    <a:pt x="7700352" y="255397"/>
                  </a:lnTo>
                  <a:lnTo>
                    <a:pt x="7738452" y="271272"/>
                  </a:lnTo>
                  <a:lnTo>
                    <a:pt x="7770837" y="275589"/>
                  </a:lnTo>
                  <a:lnTo>
                    <a:pt x="7778330" y="275589"/>
                  </a:lnTo>
                  <a:lnTo>
                    <a:pt x="7806397" y="266573"/>
                  </a:lnTo>
                  <a:lnTo>
                    <a:pt x="7810842" y="263651"/>
                  </a:lnTo>
                  <a:lnTo>
                    <a:pt x="7814144" y="259969"/>
                  </a:lnTo>
                  <a:lnTo>
                    <a:pt x="7816303" y="255524"/>
                  </a:lnTo>
                  <a:lnTo>
                    <a:pt x="7818589" y="251079"/>
                  </a:lnTo>
                  <a:lnTo>
                    <a:pt x="7819732" y="245872"/>
                  </a:lnTo>
                  <a:lnTo>
                    <a:pt x="7819732" y="240157"/>
                  </a:lnTo>
                  <a:lnTo>
                    <a:pt x="7819732" y="233425"/>
                  </a:lnTo>
                  <a:lnTo>
                    <a:pt x="7790268" y="206756"/>
                  </a:lnTo>
                  <a:lnTo>
                    <a:pt x="7774012" y="200279"/>
                  </a:lnTo>
                  <a:lnTo>
                    <a:pt x="7767490" y="197848"/>
                  </a:lnTo>
                  <a:lnTo>
                    <a:pt x="7727556" y="180381"/>
                  </a:lnTo>
                  <a:lnTo>
                    <a:pt x="7693058" y="153132"/>
                  </a:lnTo>
                  <a:lnTo>
                    <a:pt x="7676873" y="116395"/>
                  </a:lnTo>
                  <a:lnTo>
                    <a:pt x="7675333" y="96774"/>
                  </a:lnTo>
                  <a:lnTo>
                    <a:pt x="7675857" y="86300"/>
                  </a:lnTo>
                  <a:lnTo>
                    <a:pt x="7688361" y="48781"/>
                  </a:lnTo>
                  <a:lnTo>
                    <a:pt x="7716106" y="20772"/>
                  </a:lnTo>
                  <a:lnTo>
                    <a:pt x="7757814" y="3964"/>
                  </a:lnTo>
                  <a:lnTo>
                    <a:pt x="7783186" y="448"/>
                  </a:lnTo>
                  <a:lnTo>
                    <a:pt x="7796872" y="0"/>
                  </a:lnTo>
                  <a:close/>
                </a:path>
                <a:path w="7901940" h="451484">
                  <a:moveTo>
                    <a:pt x="7480388" y="0"/>
                  </a:moveTo>
                  <a:lnTo>
                    <a:pt x="7530520" y="6215"/>
                  </a:lnTo>
                  <a:lnTo>
                    <a:pt x="7568796" y="24256"/>
                  </a:lnTo>
                  <a:lnTo>
                    <a:pt x="7596212" y="51919"/>
                  </a:lnTo>
                  <a:lnTo>
                    <a:pt x="7613357" y="88137"/>
                  </a:lnTo>
                  <a:lnTo>
                    <a:pt x="7620858" y="130875"/>
                  </a:lnTo>
                  <a:lnTo>
                    <a:pt x="7621358" y="146304"/>
                  </a:lnTo>
                  <a:lnTo>
                    <a:pt x="7621358" y="159765"/>
                  </a:lnTo>
                  <a:lnTo>
                    <a:pt x="7621358" y="170052"/>
                  </a:lnTo>
                  <a:lnTo>
                    <a:pt x="7619072" y="177546"/>
                  </a:lnTo>
                  <a:lnTo>
                    <a:pt x="7614500" y="182499"/>
                  </a:lnTo>
                  <a:lnTo>
                    <a:pt x="7609928" y="187451"/>
                  </a:lnTo>
                  <a:lnTo>
                    <a:pt x="7603705" y="189864"/>
                  </a:lnTo>
                  <a:lnTo>
                    <a:pt x="7595577" y="189864"/>
                  </a:lnTo>
                  <a:lnTo>
                    <a:pt x="7413840" y="189864"/>
                  </a:lnTo>
                  <a:lnTo>
                    <a:pt x="7420905" y="232038"/>
                  </a:lnTo>
                  <a:lnTo>
                    <a:pt x="7450712" y="264400"/>
                  </a:lnTo>
                  <a:lnTo>
                    <a:pt x="7495501" y="273304"/>
                  </a:lnTo>
                  <a:lnTo>
                    <a:pt x="7506217" y="273093"/>
                  </a:lnTo>
                  <a:lnTo>
                    <a:pt x="7549984" y="266715"/>
                  </a:lnTo>
                  <a:lnTo>
                    <a:pt x="7583512" y="256032"/>
                  </a:lnTo>
                  <a:lnTo>
                    <a:pt x="7588973" y="253873"/>
                  </a:lnTo>
                  <a:lnTo>
                    <a:pt x="7593291" y="252857"/>
                  </a:lnTo>
                  <a:lnTo>
                    <a:pt x="7596593" y="252857"/>
                  </a:lnTo>
                  <a:lnTo>
                    <a:pt x="7598625" y="252857"/>
                  </a:lnTo>
                  <a:lnTo>
                    <a:pt x="7607388" y="275082"/>
                  </a:lnTo>
                  <a:lnTo>
                    <a:pt x="7607388" y="280670"/>
                  </a:lnTo>
                  <a:lnTo>
                    <a:pt x="7607388" y="285496"/>
                  </a:lnTo>
                  <a:lnTo>
                    <a:pt x="7605991" y="302006"/>
                  </a:lnTo>
                  <a:lnTo>
                    <a:pt x="7605610" y="304546"/>
                  </a:lnTo>
                  <a:lnTo>
                    <a:pt x="7604848" y="306577"/>
                  </a:lnTo>
                  <a:lnTo>
                    <a:pt x="7603959" y="308229"/>
                  </a:lnTo>
                  <a:lnTo>
                    <a:pt x="7603070" y="309880"/>
                  </a:lnTo>
                  <a:lnTo>
                    <a:pt x="7563827" y="327279"/>
                  </a:lnTo>
                  <a:lnTo>
                    <a:pt x="7519401" y="335270"/>
                  </a:lnTo>
                  <a:lnTo>
                    <a:pt x="7487754" y="336931"/>
                  </a:lnTo>
                  <a:lnTo>
                    <a:pt x="7468466" y="336292"/>
                  </a:lnTo>
                  <a:lnTo>
                    <a:pt x="7418031" y="326898"/>
                  </a:lnTo>
                  <a:lnTo>
                    <a:pt x="7378562" y="305966"/>
                  </a:lnTo>
                  <a:lnTo>
                    <a:pt x="7350356" y="273256"/>
                  </a:lnTo>
                  <a:lnTo>
                    <a:pt x="7333580" y="228570"/>
                  </a:lnTo>
                  <a:lnTo>
                    <a:pt x="7328115" y="171831"/>
                  </a:lnTo>
                  <a:lnTo>
                    <a:pt x="7328758" y="152401"/>
                  </a:lnTo>
                  <a:lnTo>
                    <a:pt x="7338402" y="99949"/>
                  </a:lnTo>
                  <a:lnTo>
                    <a:pt x="7359316" y="57461"/>
                  </a:lnTo>
                  <a:lnTo>
                    <a:pt x="7390441" y="26082"/>
                  </a:lnTo>
                  <a:lnTo>
                    <a:pt x="7431204" y="6590"/>
                  </a:lnTo>
                  <a:lnTo>
                    <a:pt x="7463104" y="736"/>
                  </a:lnTo>
                  <a:lnTo>
                    <a:pt x="7480388" y="0"/>
                  </a:lnTo>
                  <a:close/>
                </a:path>
                <a:path w="7901940" h="451484">
                  <a:moveTo>
                    <a:pt x="6892251" y="0"/>
                  </a:moveTo>
                  <a:lnTo>
                    <a:pt x="6946437" y="6161"/>
                  </a:lnTo>
                  <a:lnTo>
                    <a:pt x="6988803" y="24352"/>
                  </a:lnTo>
                  <a:lnTo>
                    <a:pt x="7019617" y="54040"/>
                  </a:lnTo>
                  <a:lnTo>
                    <a:pt x="7039190" y="94742"/>
                  </a:lnTo>
                  <a:lnTo>
                    <a:pt x="7047995" y="146069"/>
                  </a:lnTo>
                  <a:lnTo>
                    <a:pt x="7048588" y="165481"/>
                  </a:lnTo>
                  <a:lnTo>
                    <a:pt x="7047967" y="184124"/>
                  </a:lnTo>
                  <a:lnTo>
                    <a:pt x="7038555" y="235076"/>
                  </a:lnTo>
                  <a:lnTo>
                    <a:pt x="7017624" y="277403"/>
                  </a:lnTo>
                  <a:lnTo>
                    <a:pt x="6985057" y="309514"/>
                  </a:lnTo>
                  <a:lnTo>
                    <a:pt x="6940821" y="329912"/>
                  </a:lnTo>
                  <a:lnTo>
                    <a:pt x="6884885" y="336931"/>
                  </a:lnTo>
                  <a:lnTo>
                    <a:pt x="6865568" y="336240"/>
                  </a:lnTo>
                  <a:lnTo>
                    <a:pt x="6815543" y="325882"/>
                  </a:lnTo>
                  <a:lnTo>
                    <a:pt x="6776985" y="303629"/>
                  </a:lnTo>
                  <a:lnTo>
                    <a:pt x="6749710" y="270208"/>
                  </a:lnTo>
                  <a:lnTo>
                    <a:pt x="6733726" y="225849"/>
                  </a:lnTo>
                  <a:lnTo>
                    <a:pt x="6728421" y="171450"/>
                  </a:lnTo>
                  <a:lnTo>
                    <a:pt x="6729064" y="152784"/>
                  </a:lnTo>
                  <a:lnTo>
                    <a:pt x="6738708" y="101600"/>
                  </a:lnTo>
                  <a:lnTo>
                    <a:pt x="6759747" y="59255"/>
                  </a:lnTo>
                  <a:lnTo>
                    <a:pt x="6792271" y="27384"/>
                  </a:lnTo>
                  <a:lnTo>
                    <a:pt x="6836352" y="7018"/>
                  </a:lnTo>
                  <a:lnTo>
                    <a:pt x="6892251" y="0"/>
                  </a:lnTo>
                  <a:close/>
                </a:path>
                <a:path w="7901940" h="451484">
                  <a:moveTo>
                    <a:pt x="5831547" y="0"/>
                  </a:moveTo>
                  <a:lnTo>
                    <a:pt x="5885733" y="6161"/>
                  </a:lnTo>
                  <a:lnTo>
                    <a:pt x="5928099" y="24352"/>
                  </a:lnTo>
                  <a:lnTo>
                    <a:pt x="5958913" y="54040"/>
                  </a:lnTo>
                  <a:lnTo>
                    <a:pt x="5978486" y="94742"/>
                  </a:lnTo>
                  <a:lnTo>
                    <a:pt x="5987291" y="146069"/>
                  </a:lnTo>
                  <a:lnTo>
                    <a:pt x="5987884" y="165481"/>
                  </a:lnTo>
                  <a:lnTo>
                    <a:pt x="5987263" y="184124"/>
                  </a:lnTo>
                  <a:lnTo>
                    <a:pt x="5977851" y="235076"/>
                  </a:lnTo>
                  <a:lnTo>
                    <a:pt x="5956920" y="277403"/>
                  </a:lnTo>
                  <a:lnTo>
                    <a:pt x="5924353" y="309514"/>
                  </a:lnTo>
                  <a:lnTo>
                    <a:pt x="5880117" y="329912"/>
                  </a:lnTo>
                  <a:lnTo>
                    <a:pt x="5824181" y="336931"/>
                  </a:lnTo>
                  <a:lnTo>
                    <a:pt x="5804864" y="336240"/>
                  </a:lnTo>
                  <a:lnTo>
                    <a:pt x="5754839" y="325882"/>
                  </a:lnTo>
                  <a:lnTo>
                    <a:pt x="5716281" y="303629"/>
                  </a:lnTo>
                  <a:lnTo>
                    <a:pt x="5689006" y="270208"/>
                  </a:lnTo>
                  <a:lnTo>
                    <a:pt x="5673022" y="225849"/>
                  </a:lnTo>
                  <a:lnTo>
                    <a:pt x="5667717" y="171450"/>
                  </a:lnTo>
                  <a:lnTo>
                    <a:pt x="5668360" y="152784"/>
                  </a:lnTo>
                  <a:lnTo>
                    <a:pt x="5678004" y="101600"/>
                  </a:lnTo>
                  <a:lnTo>
                    <a:pt x="5699043" y="59255"/>
                  </a:lnTo>
                  <a:lnTo>
                    <a:pt x="5731567" y="27384"/>
                  </a:lnTo>
                  <a:lnTo>
                    <a:pt x="5775648" y="7018"/>
                  </a:lnTo>
                  <a:lnTo>
                    <a:pt x="5831547" y="0"/>
                  </a:lnTo>
                  <a:close/>
                </a:path>
                <a:path w="7901940" h="451484">
                  <a:moveTo>
                    <a:pt x="5011254" y="0"/>
                  </a:moveTo>
                  <a:lnTo>
                    <a:pt x="5051617" y="5625"/>
                  </a:lnTo>
                  <a:lnTo>
                    <a:pt x="5089514" y="29196"/>
                  </a:lnTo>
                  <a:lnTo>
                    <a:pt x="5111723" y="66555"/>
                  </a:lnTo>
                  <a:lnTo>
                    <a:pt x="5120371" y="117657"/>
                  </a:lnTo>
                  <a:lnTo>
                    <a:pt x="5120728" y="133350"/>
                  </a:lnTo>
                  <a:lnTo>
                    <a:pt x="5120728" y="317754"/>
                  </a:lnTo>
                  <a:lnTo>
                    <a:pt x="5120728" y="320039"/>
                  </a:lnTo>
                  <a:lnTo>
                    <a:pt x="5120093" y="321945"/>
                  </a:lnTo>
                  <a:lnTo>
                    <a:pt x="5118696" y="323596"/>
                  </a:lnTo>
                  <a:lnTo>
                    <a:pt x="5117426" y="325374"/>
                  </a:lnTo>
                  <a:lnTo>
                    <a:pt x="5115140" y="326771"/>
                  </a:lnTo>
                  <a:lnTo>
                    <a:pt x="5112092" y="327787"/>
                  </a:lnTo>
                  <a:lnTo>
                    <a:pt x="5108917" y="328930"/>
                  </a:lnTo>
                  <a:lnTo>
                    <a:pt x="5104599" y="329819"/>
                  </a:lnTo>
                  <a:lnTo>
                    <a:pt x="5099138" y="330326"/>
                  </a:lnTo>
                  <a:lnTo>
                    <a:pt x="5093677" y="330962"/>
                  </a:lnTo>
                  <a:lnTo>
                    <a:pt x="5086946" y="331215"/>
                  </a:lnTo>
                  <a:lnTo>
                    <a:pt x="5078945" y="331215"/>
                  </a:lnTo>
                  <a:lnTo>
                    <a:pt x="5070690" y="331215"/>
                  </a:lnTo>
                  <a:lnTo>
                    <a:pt x="5063705" y="330962"/>
                  </a:lnTo>
                  <a:lnTo>
                    <a:pt x="5058244" y="330326"/>
                  </a:lnTo>
                  <a:lnTo>
                    <a:pt x="5052783" y="329819"/>
                  </a:lnTo>
                  <a:lnTo>
                    <a:pt x="5048465" y="328930"/>
                  </a:lnTo>
                  <a:lnTo>
                    <a:pt x="5045417" y="327787"/>
                  </a:lnTo>
                  <a:lnTo>
                    <a:pt x="5042242" y="326771"/>
                  </a:lnTo>
                  <a:lnTo>
                    <a:pt x="5040083" y="325374"/>
                  </a:lnTo>
                  <a:lnTo>
                    <a:pt x="5038686" y="323596"/>
                  </a:lnTo>
                  <a:lnTo>
                    <a:pt x="5037416" y="321945"/>
                  </a:lnTo>
                  <a:lnTo>
                    <a:pt x="5036654" y="320039"/>
                  </a:lnTo>
                  <a:lnTo>
                    <a:pt x="5036654" y="317754"/>
                  </a:lnTo>
                  <a:lnTo>
                    <a:pt x="5036654" y="147320"/>
                  </a:lnTo>
                  <a:lnTo>
                    <a:pt x="5031447" y="104901"/>
                  </a:lnTo>
                  <a:lnTo>
                    <a:pt x="5008714" y="78232"/>
                  </a:lnTo>
                  <a:lnTo>
                    <a:pt x="5002364" y="74930"/>
                  </a:lnTo>
                  <a:lnTo>
                    <a:pt x="4994998" y="73406"/>
                  </a:lnTo>
                  <a:lnTo>
                    <a:pt x="4986489" y="73406"/>
                  </a:lnTo>
                  <a:lnTo>
                    <a:pt x="4945693" y="91588"/>
                  </a:lnTo>
                  <a:lnTo>
                    <a:pt x="4919814" y="119252"/>
                  </a:lnTo>
                  <a:lnTo>
                    <a:pt x="4919814" y="317754"/>
                  </a:lnTo>
                  <a:lnTo>
                    <a:pt x="4919814" y="320039"/>
                  </a:lnTo>
                  <a:lnTo>
                    <a:pt x="4919179" y="321945"/>
                  </a:lnTo>
                  <a:lnTo>
                    <a:pt x="4917782" y="323596"/>
                  </a:lnTo>
                  <a:lnTo>
                    <a:pt x="4916512" y="325374"/>
                  </a:lnTo>
                  <a:lnTo>
                    <a:pt x="4914226" y="326771"/>
                  </a:lnTo>
                  <a:lnTo>
                    <a:pt x="4910924" y="327787"/>
                  </a:lnTo>
                  <a:lnTo>
                    <a:pt x="4907749" y="328930"/>
                  </a:lnTo>
                  <a:lnTo>
                    <a:pt x="4903431" y="329819"/>
                  </a:lnTo>
                  <a:lnTo>
                    <a:pt x="4898097" y="330326"/>
                  </a:lnTo>
                  <a:lnTo>
                    <a:pt x="4892763" y="330962"/>
                  </a:lnTo>
                  <a:lnTo>
                    <a:pt x="4885905" y="331215"/>
                  </a:lnTo>
                  <a:lnTo>
                    <a:pt x="4877650" y="331215"/>
                  </a:lnTo>
                  <a:lnTo>
                    <a:pt x="4869395" y="331215"/>
                  </a:lnTo>
                  <a:lnTo>
                    <a:pt x="4862537" y="330962"/>
                  </a:lnTo>
                  <a:lnTo>
                    <a:pt x="4857203" y="330326"/>
                  </a:lnTo>
                  <a:lnTo>
                    <a:pt x="4851869" y="329819"/>
                  </a:lnTo>
                  <a:lnTo>
                    <a:pt x="4847551" y="328930"/>
                  </a:lnTo>
                  <a:lnTo>
                    <a:pt x="4844376" y="327787"/>
                  </a:lnTo>
                  <a:lnTo>
                    <a:pt x="4841074" y="326771"/>
                  </a:lnTo>
                  <a:lnTo>
                    <a:pt x="4838788" y="325374"/>
                  </a:lnTo>
                  <a:lnTo>
                    <a:pt x="4837391" y="323596"/>
                  </a:lnTo>
                  <a:lnTo>
                    <a:pt x="4836121" y="321945"/>
                  </a:lnTo>
                  <a:lnTo>
                    <a:pt x="4835486" y="320039"/>
                  </a:lnTo>
                  <a:lnTo>
                    <a:pt x="4835486" y="317754"/>
                  </a:lnTo>
                  <a:lnTo>
                    <a:pt x="4835486" y="19050"/>
                  </a:lnTo>
                  <a:lnTo>
                    <a:pt x="4835486" y="16890"/>
                  </a:lnTo>
                  <a:lnTo>
                    <a:pt x="4835994" y="14859"/>
                  </a:lnTo>
                  <a:lnTo>
                    <a:pt x="4837137" y="13208"/>
                  </a:lnTo>
                  <a:lnTo>
                    <a:pt x="4838280" y="11557"/>
                  </a:lnTo>
                  <a:lnTo>
                    <a:pt x="4854409" y="6604"/>
                  </a:lnTo>
                  <a:lnTo>
                    <a:pt x="4858981" y="5969"/>
                  </a:lnTo>
                  <a:lnTo>
                    <a:pt x="4864696" y="5714"/>
                  </a:lnTo>
                  <a:lnTo>
                    <a:pt x="4871554" y="5714"/>
                  </a:lnTo>
                  <a:lnTo>
                    <a:pt x="4878793" y="5714"/>
                  </a:lnTo>
                  <a:lnTo>
                    <a:pt x="4884635" y="5969"/>
                  </a:lnTo>
                  <a:lnTo>
                    <a:pt x="4889334" y="6604"/>
                  </a:lnTo>
                  <a:lnTo>
                    <a:pt x="4894033" y="7112"/>
                  </a:lnTo>
                  <a:lnTo>
                    <a:pt x="4905717" y="13208"/>
                  </a:lnTo>
                  <a:lnTo>
                    <a:pt x="4906860" y="14859"/>
                  </a:lnTo>
                  <a:lnTo>
                    <a:pt x="4907495" y="16890"/>
                  </a:lnTo>
                  <a:lnTo>
                    <a:pt x="4907495" y="19050"/>
                  </a:lnTo>
                  <a:lnTo>
                    <a:pt x="4907495" y="53594"/>
                  </a:lnTo>
                  <a:lnTo>
                    <a:pt x="4945072" y="20964"/>
                  </a:lnTo>
                  <a:lnTo>
                    <a:pt x="4983997" y="3349"/>
                  </a:lnTo>
                  <a:lnTo>
                    <a:pt x="4997489" y="835"/>
                  </a:lnTo>
                  <a:lnTo>
                    <a:pt x="5011254" y="0"/>
                  </a:lnTo>
                  <a:close/>
                </a:path>
                <a:path w="7901940" h="451484">
                  <a:moveTo>
                    <a:pt x="4243158" y="0"/>
                  </a:moveTo>
                  <a:lnTo>
                    <a:pt x="4283521" y="5625"/>
                  </a:lnTo>
                  <a:lnTo>
                    <a:pt x="4321418" y="29196"/>
                  </a:lnTo>
                  <a:lnTo>
                    <a:pt x="4343627" y="66555"/>
                  </a:lnTo>
                  <a:lnTo>
                    <a:pt x="4352275" y="117657"/>
                  </a:lnTo>
                  <a:lnTo>
                    <a:pt x="4352632" y="133350"/>
                  </a:lnTo>
                  <a:lnTo>
                    <a:pt x="4352632" y="317754"/>
                  </a:lnTo>
                  <a:lnTo>
                    <a:pt x="4352632" y="320039"/>
                  </a:lnTo>
                  <a:lnTo>
                    <a:pt x="4351997" y="321945"/>
                  </a:lnTo>
                  <a:lnTo>
                    <a:pt x="4350600" y="323596"/>
                  </a:lnTo>
                  <a:lnTo>
                    <a:pt x="4349330" y="325374"/>
                  </a:lnTo>
                  <a:lnTo>
                    <a:pt x="4347044" y="326771"/>
                  </a:lnTo>
                  <a:lnTo>
                    <a:pt x="4343996" y="327787"/>
                  </a:lnTo>
                  <a:lnTo>
                    <a:pt x="4340821" y="328930"/>
                  </a:lnTo>
                  <a:lnTo>
                    <a:pt x="4336503" y="329819"/>
                  </a:lnTo>
                  <a:lnTo>
                    <a:pt x="4331042" y="330326"/>
                  </a:lnTo>
                  <a:lnTo>
                    <a:pt x="4325581" y="330962"/>
                  </a:lnTo>
                  <a:lnTo>
                    <a:pt x="4318850" y="331215"/>
                  </a:lnTo>
                  <a:lnTo>
                    <a:pt x="4310849" y="331215"/>
                  </a:lnTo>
                  <a:lnTo>
                    <a:pt x="4302594" y="331215"/>
                  </a:lnTo>
                  <a:lnTo>
                    <a:pt x="4295609" y="330962"/>
                  </a:lnTo>
                  <a:lnTo>
                    <a:pt x="4290148" y="330326"/>
                  </a:lnTo>
                  <a:lnTo>
                    <a:pt x="4284687" y="329819"/>
                  </a:lnTo>
                  <a:lnTo>
                    <a:pt x="4280369" y="328930"/>
                  </a:lnTo>
                  <a:lnTo>
                    <a:pt x="4277321" y="327787"/>
                  </a:lnTo>
                  <a:lnTo>
                    <a:pt x="4274146" y="326771"/>
                  </a:lnTo>
                  <a:lnTo>
                    <a:pt x="4271987" y="325374"/>
                  </a:lnTo>
                  <a:lnTo>
                    <a:pt x="4270590" y="323596"/>
                  </a:lnTo>
                  <a:lnTo>
                    <a:pt x="4269320" y="321945"/>
                  </a:lnTo>
                  <a:lnTo>
                    <a:pt x="4268558" y="320039"/>
                  </a:lnTo>
                  <a:lnTo>
                    <a:pt x="4268558" y="317754"/>
                  </a:lnTo>
                  <a:lnTo>
                    <a:pt x="4268558" y="147320"/>
                  </a:lnTo>
                  <a:lnTo>
                    <a:pt x="4263351" y="104901"/>
                  </a:lnTo>
                  <a:lnTo>
                    <a:pt x="4240618" y="78232"/>
                  </a:lnTo>
                  <a:lnTo>
                    <a:pt x="4234268" y="74930"/>
                  </a:lnTo>
                  <a:lnTo>
                    <a:pt x="4226902" y="73406"/>
                  </a:lnTo>
                  <a:lnTo>
                    <a:pt x="4218393" y="73406"/>
                  </a:lnTo>
                  <a:lnTo>
                    <a:pt x="4177597" y="91588"/>
                  </a:lnTo>
                  <a:lnTo>
                    <a:pt x="4151718" y="119252"/>
                  </a:lnTo>
                  <a:lnTo>
                    <a:pt x="4151718" y="317754"/>
                  </a:lnTo>
                  <a:lnTo>
                    <a:pt x="4151718" y="320039"/>
                  </a:lnTo>
                  <a:lnTo>
                    <a:pt x="4151083" y="321945"/>
                  </a:lnTo>
                  <a:lnTo>
                    <a:pt x="4149686" y="323596"/>
                  </a:lnTo>
                  <a:lnTo>
                    <a:pt x="4148416" y="325374"/>
                  </a:lnTo>
                  <a:lnTo>
                    <a:pt x="4146130" y="326771"/>
                  </a:lnTo>
                  <a:lnTo>
                    <a:pt x="4142828" y="327787"/>
                  </a:lnTo>
                  <a:lnTo>
                    <a:pt x="4139653" y="328930"/>
                  </a:lnTo>
                  <a:lnTo>
                    <a:pt x="4135335" y="329819"/>
                  </a:lnTo>
                  <a:lnTo>
                    <a:pt x="4130001" y="330326"/>
                  </a:lnTo>
                  <a:lnTo>
                    <a:pt x="4124667" y="330962"/>
                  </a:lnTo>
                  <a:lnTo>
                    <a:pt x="4117809" y="331215"/>
                  </a:lnTo>
                  <a:lnTo>
                    <a:pt x="4109554" y="331215"/>
                  </a:lnTo>
                  <a:lnTo>
                    <a:pt x="4101299" y="331215"/>
                  </a:lnTo>
                  <a:lnTo>
                    <a:pt x="4094441" y="330962"/>
                  </a:lnTo>
                  <a:lnTo>
                    <a:pt x="4089107" y="330326"/>
                  </a:lnTo>
                  <a:lnTo>
                    <a:pt x="4083773" y="329819"/>
                  </a:lnTo>
                  <a:lnTo>
                    <a:pt x="4079455" y="328930"/>
                  </a:lnTo>
                  <a:lnTo>
                    <a:pt x="4076280" y="327787"/>
                  </a:lnTo>
                  <a:lnTo>
                    <a:pt x="4072978" y="326771"/>
                  </a:lnTo>
                  <a:lnTo>
                    <a:pt x="4070692" y="325374"/>
                  </a:lnTo>
                  <a:lnTo>
                    <a:pt x="4069295" y="323596"/>
                  </a:lnTo>
                  <a:lnTo>
                    <a:pt x="4068025" y="321945"/>
                  </a:lnTo>
                  <a:lnTo>
                    <a:pt x="4067390" y="320039"/>
                  </a:lnTo>
                  <a:lnTo>
                    <a:pt x="4067390" y="317754"/>
                  </a:lnTo>
                  <a:lnTo>
                    <a:pt x="4067390" y="19050"/>
                  </a:lnTo>
                  <a:lnTo>
                    <a:pt x="4067390" y="16890"/>
                  </a:lnTo>
                  <a:lnTo>
                    <a:pt x="4067898" y="14859"/>
                  </a:lnTo>
                  <a:lnTo>
                    <a:pt x="4086313" y="6604"/>
                  </a:lnTo>
                  <a:lnTo>
                    <a:pt x="4090885" y="5969"/>
                  </a:lnTo>
                  <a:lnTo>
                    <a:pt x="4096600" y="5714"/>
                  </a:lnTo>
                  <a:lnTo>
                    <a:pt x="4103458" y="5714"/>
                  </a:lnTo>
                  <a:lnTo>
                    <a:pt x="4110697" y="5714"/>
                  </a:lnTo>
                  <a:lnTo>
                    <a:pt x="4116539" y="5969"/>
                  </a:lnTo>
                  <a:lnTo>
                    <a:pt x="4121238" y="6604"/>
                  </a:lnTo>
                  <a:lnTo>
                    <a:pt x="4125937" y="7112"/>
                  </a:lnTo>
                  <a:lnTo>
                    <a:pt x="4137621" y="13208"/>
                  </a:lnTo>
                  <a:lnTo>
                    <a:pt x="4138764" y="14859"/>
                  </a:lnTo>
                  <a:lnTo>
                    <a:pt x="4139399" y="16890"/>
                  </a:lnTo>
                  <a:lnTo>
                    <a:pt x="4139399" y="19050"/>
                  </a:lnTo>
                  <a:lnTo>
                    <a:pt x="4139399" y="53594"/>
                  </a:lnTo>
                  <a:lnTo>
                    <a:pt x="4176976" y="20964"/>
                  </a:lnTo>
                  <a:lnTo>
                    <a:pt x="4215901" y="3349"/>
                  </a:lnTo>
                  <a:lnTo>
                    <a:pt x="4229393" y="835"/>
                  </a:lnTo>
                  <a:lnTo>
                    <a:pt x="4243158" y="0"/>
                  </a:lnTo>
                  <a:close/>
                </a:path>
                <a:path w="7901940" h="451484">
                  <a:moveTo>
                    <a:pt x="3476967" y="0"/>
                  </a:moveTo>
                  <a:lnTo>
                    <a:pt x="3531153" y="6161"/>
                  </a:lnTo>
                  <a:lnTo>
                    <a:pt x="3573519" y="24352"/>
                  </a:lnTo>
                  <a:lnTo>
                    <a:pt x="3604333" y="54040"/>
                  </a:lnTo>
                  <a:lnTo>
                    <a:pt x="3623906" y="94742"/>
                  </a:lnTo>
                  <a:lnTo>
                    <a:pt x="3632711" y="146069"/>
                  </a:lnTo>
                  <a:lnTo>
                    <a:pt x="3633304" y="165481"/>
                  </a:lnTo>
                  <a:lnTo>
                    <a:pt x="3632683" y="184124"/>
                  </a:lnTo>
                  <a:lnTo>
                    <a:pt x="3623271" y="235076"/>
                  </a:lnTo>
                  <a:lnTo>
                    <a:pt x="3602340" y="277403"/>
                  </a:lnTo>
                  <a:lnTo>
                    <a:pt x="3569773" y="309514"/>
                  </a:lnTo>
                  <a:lnTo>
                    <a:pt x="3525537" y="329912"/>
                  </a:lnTo>
                  <a:lnTo>
                    <a:pt x="3469601" y="336931"/>
                  </a:lnTo>
                  <a:lnTo>
                    <a:pt x="3450284" y="336240"/>
                  </a:lnTo>
                  <a:lnTo>
                    <a:pt x="3400259" y="325882"/>
                  </a:lnTo>
                  <a:lnTo>
                    <a:pt x="3361701" y="303629"/>
                  </a:lnTo>
                  <a:lnTo>
                    <a:pt x="3334426" y="270208"/>
                  </a:lnTo>
                  <a:lnTo>
                    <a:pt x="3318442" y="225849"/>
                  </a:lnTo>
                  <a:lnTo>
                    <a:pt x="3313137" y="171450"/>
                  </a:lnTo>
                  <a:lnTo>
                    <a:pt x="3313780" y="152784"/>
                  </a:lnTo>
                  <a:lnTo>
                    <a:pt x="3323424" y="101600"/>
                  </a:lnTo>
                  <a:lnTo>
                    <a:pt x="3344463" y="59255"/>
                  </a:lnTo>
                  <a:lnTo>
                    <a:pt x="3376987" y="27384"/>
                  </a:lnTo>
                  <a:lnTo>
                    <a:pt x="3421068" y="7018"/>
                  </a:lnTo>
                  <a:lnTo>
                    <a:pt x="3476967" y="0"/>
                  </a:lnTo>
                  <a:close/>
                </a:path>
                <a:path w="7901940" h="451484">
                  <a:moveTo>
                    <a:pt x="2252814" y="0"/>
                  </a:moveTo>
                  <a:lnTo>
                    <a:pt x="2293177" y="5625"/>
                  </a:lnTo>
                  <a:lnTo>
                    <a:pt x="2331074" y="29196"/>
                  </a:lnTo>
                  <a:lnTo>
                    <a:pt x="2353283" y="66555"/>
                  </a:lnTo>
                  <a:lnTo>
                    <a:pt x="2361931" y="117657"/>
                  </a:lnTo>
                  <a:lnTo>
                    <a:pt x="2362288" y="133350"/>
                  </a:lnTo>
                  <a:lnTo>
                    <a:pt x="2362288" y="317754"/>
                  </a:lnTo>
                  <a:lnTo>
                    <a:pt x="2362288" y="320039"/>
                  </a:lnTo>
                  <a:lnTo>
                    <a:pt x="2361653" y="321945"/>
                  </a:lnTo>
                  <a:lnTo>
                    <a:pt x="2360256" y="323596"/>
                  </a:lnTo>
                  <a:lnTo>
                    <a:pt x="2358986" y="325374"/>
                  </a:lnTo>
                  <a:lnTo>
                    <a:pt x="2356700" y="326771"/>
                  </a:lnTo>
                  <a:lnTo>
                    <a:pt x="2353652" y="327787"/>
                  </a:lnTo>
                  <a:lnTo>
                    <a:pt x="2350477" y="328930"/>
                  </a:lnTo>
                  <a:lnTo>
                    <a:pt x="2346159" y="329819"/>
                  </a:lnTo>
                  <a:lnTo>
                    <a:pt x="2340698" y="330326"/>
                  </a:lnTo>
                  <a:lnTo>
                    <a:pt x="2335237" y="330962"/>
                  </a:lnTo>
                  <a:lnTo>
                    <a:pt x="2328506" y="331215"/>
                  </a:lnTo>
                  <a:lnTo>
                    <a:pt x="2320505" y="331215"/>
                  </a:lnTo>
                  <a:lnTo>
                    <a:pt x="2312250" y="331215"/>
                  </a:lnTo>
                  <a:lnTo>
                    <a:pt x="2305265" y="330962"/>
                  </a:lnTo>
                  <a:lnTo>
                    <a:pt x="2299804" y="330326"/>
                  </a:lnTo>
                  <a:lnTo>
                    <a:pt x="2294343" y="329819"/>
                  </a:lnTo>
                  <a:lnTo>
                    <a:pt x="2290025" y="328930"/>
                  </a:lnTo>
                  <a:lnTo>
                    <a:pt x="2286977" y="327787"/>
                  </a:lnTo>
                  <a:lnTo>
                    <a:pt x="2283802" y="326771"/>
                  </a:lnTo>
                  <a:lnTo>
                    <a:pt x="2281643" y="325374"/>
                  </a:lnTo>
                  <a:lnTo>
                    <a:pt x="2280246" y="323596"/>
                  </a:lnTo>
                  <a:lnTo>
                    <a:pt x="2278976" y="321945"/>
                  </a:lnTo>
                  <a:lnTo>
                    <a:pt x="2278214" y="320039"/>
                  </a:lnTo>
                  <a:lnTo>
                    <a:pt x="2278214" y="317754"/>
                  </a:lnTo>
                  <a:lnTo>
                    <a:pt x="2278214" y="147320"/>
                  </a:lnTo>
                  <a:lnTo>
                    <a:pt x="2273007" y="104901"/>
                  </a:lnTo>
                  <a:lnTo>
                    <a:pt x="2250274" y="78232"/>
                  </a:lnTo>
                  <a:lnTo>
                    <a:pt x="2243924" y="74930"/>
                  </a:lnTo>
                  <a:lnTo>
                    <a:pt x="2236558" y="73406"/>
                  </a:lnTo>
                  <a:lnTo>
                    <a:pt x="2228049" y="73406"/>
                  </a:lnTo>
                  <a:lnTo>
                    <a:pt x="2187253" y="91588"/>
                  </a:lnTo>
                  <a:lnTo>
                    <a:pt x="2161374" y="119252"/>
                  </a:lnTo>
                  <a:lnTo>
                    <a:pt x="2161374" y="317754"/>
                  </a:lnTo>
                  <a:lnTo>
                    <a:pt x="2161374" y="320039"/>
                  </a:lnTo>
                  <a:lnTo>
                    <a:pt x="2160739" y="321945"/>
                  </a:lnTo>
                  <a:lnTo>
                    <a:pt x="2159342" y="323596"/>
                  </a:lnTo>
                  <a:lnTo>
                    <a:pt x="2158072" y="325374"/>
                  </a:lnTo>
                  <a:lnTo>
                    <a:pt x="2155786" y="326771"/>
                  </a:lnTo>
                  <a:lnTo>
                    <a:pt x="2152484" y="327787"/>
                  </a:lnTo>
                  <a:lnTo>
                    <a:pt x="2149309" y="328930"/>
                  </a:lnTo>
                  <a:lnTo>
                    <a:pt x="2144991" y="329819"/>
                  </a:lnTo>
                  <a:lnTo>
                    <a:pt x="2139657" y="330326"/>
                  </a:lnTo>
                  <a:lnTo>
                    <a:pt x="2134323" y="330962"/>
                  </a:lnTo>
                  <a:lnTo>
                    <a:pt x="2127465" y="331215"/>
                  </a:lnTo>
                  <a:lnTo>
                    <a:pt x="2119210" y="331215"/>
                  </a:lnTo>
                  <a:lnTo>
                    <a:pt x="2110955" y="331215"/>
                  </a:lnTo>
                  <a:lnTo>
                    <a:pt x="2104097" y="330962"/>
                  </a:lnTo>
                  <a:lnTo>
                    <a:pt x="2098763" y="330326"/>
                  </a:lnTo>
                  <a:lnTo>
                    <a:pt x="2093429" y="329819"/>
                  </a:lnTo>
                  <a:lnTo>
                    <a:pt x="2089111" y="328930"/>
                  </a:lnTo>
                  <a:lnTo>
                    <a:pt x="2085936" y="327787"/>
                  </a:lnTo>
                  <a:lnTo>
                    <a:pt x="2082634" y="326771"/>
                  </a:lnTo>
                  <a:lnTo>
                    <a:pt x="2080348" y="325374"/>
                  </a:lnTo>
                  <a:lnTo>
                    <a:pt x="2078951" y="323596"/>
                  </a:lnTo>
                  <a:lnTo>
                    <a:pt x="2077681" y="321945"/>
                  </a:lnTo>
                  <a:lnTo>
                    <a:pt x="2077046" y="320039"/>
                  </a:lnTo>
                  <a:lnTo>
                    <a:pt x="2077046" y="317754"/>
                  </a:lnTo>
                  <a:lnTo>
                    <a:pt x="2077046" y="19050"/>
                  </a:lnTo>
                  <a:lnTo>
                    <a:pt x="2077046" y="16890"/>
                  </a:lnTo>
                  <a:lnTo>
                    <a:pt x="2077554" y="14859"/>
                  </a:lnTo>
                  <a:lnTo>
                    <a:pt x="2078697" y="13208"/>
                  </a:lnTo>
                  <a:lnTo>
                    <a:pt x="2079840" y="11557"/>
                  </a:lnTo>
                  <a:lnTo>
                    <a:pt x="2095969" y="6604"/>
                  </a:lnTo>
                  <a:lnTo>
                    <a:pt x="2100541" y="5969"/>
                  </a:lnTo>
                  <a:lnTo>
                    <a:pt x="2106256" y="5714"/>
                  </a:lnTo>
                  <a:lnTo>
                    <a:pt x="2113114" y="5714"/>
                  </a:lnTo>
                  <a:lnTo>
                    <a:pt x="2120353" y="5714"/>
                  </a:lnTo>
                  <a:lnTo>
                    <a:pt x="2126195" y="5969"/>
                  </a:lnTo>
                  <a:lnTo>
                    <a:pt x="2130894" y="6604"/>
                  </a:lnTo>
                  <a:lnTo>
                    <a:pt x="2135593" y="7112"/>
                  </a:lnTo>
                  <a:lnTo>
                    <a:pt x="2147277" y="13208"/>
                  </a:lnTo>
                  <a:lnTo>
                    <a:pt x="2148420" y="14859"/>
                  </a:lnTo>
                  <a:lnTo>
                    <a:pt x="2149055" y="16890"/>
                  </a:lnTo>
                  <a:lnTo>
                    <a:pt x="2149055" y="19050"/>
                  </a:lnTo>
                  <a:lnTo>
                    <a:pt x="2149055" y="53594"/>
                  </a:lnTo>
                  <a:lnTo>
                    <a:pt x="2186632" y="20964"/>
                  </a:lnTo>
                  <a:lnTo>
                    <a:pt x="2225557" y="3349"/>
                  </a:lnTo>
                  <a:lnTo>
                    <a:pt x="2239049" y="835"/>
                  </a:lnTo>
                  <a:lnTo>
                    <a:pt x="2252814" y="0"/>
                  </a:lnTo>
                  <a:close/>
                </a:path>
                <a:path w="7901940" h="451484">
                  <a:moveTo>
                    <a:pt x="1861273" y="0"/>
                  </a:moveTo>
                  <a:lnTo>
                    <a:pt x="1908226" y="3857"/>
                  </a:lnTo>
                  <a:lnTo>
                    <a:pt x="1953795" y="21324"/>
                  </a:lnTo>
                  <a:lnTo>
                    <a:pt x="1981600" y="53925"/>
                  </a:lnTo>
                  <a:lnTo>
                    <a:pt x="1992754" y="103022"/>
                  </a:lnTo>
                  <a:lnTo>
                    <a:pt x="1993226" y="117856"/>
                  </a:lnTo>
                  <a:lnTo>
                    <a:pt x="1993226" y="318770"/>
                  </a:lnTo>
                  <a:lnTo>
                    <a:pt x="1993226" y="321945"/>
                  </a:lnTo>
                  <a:lnTo>
                    <a:pt x="1992083" y="324358"/>
                  </a:lnTo>
                  <a:lnTo>
                    <a:pt x="1989797" y="326136"/>
                  </a:lnTo>
                  <a:lnTo>
                    <a:pt x="1987638" y="327913"/>
                  </a:lnTo>
                  <a:lnTo>
                    <a:pt x="1984082" y="329184"/>
                  </a:lnTo>
                  <a:lnTo>
                    <a:pt x="1979256" y="330073"/>
                  </a:lnTo>
                  <a:lnTo>
                    <a:pt x="1974430" y="330835"/>
                  </a:lnTo>
                  <a:lnTo>
                    <a:pt x="1967445" y="331215"/>
                  </a:lnTo>
                  <a:lnTo>
                    <a:pt x="1958047" y="331215"/>
                  </a:lnTo>
                  <a:lnTo>
                    <a:pt x="1948014" y="331215"/>
                  </a:lnTo>
                  <a:lnTo>
                    <a:pt x="1926424" y="326136"/>
                  </a:lnTo>
                  <a:lnTo>
                    <a:pt x="1924519" y="324358"/>
                  </a:lnTo>
                  <a:lnTo>
                    <a:pt x="1923503" y="321945"/>
                  </a:lnTo>
                  <a:lnTo>
                    <a:pt x="1923503" y="318770"/>
                  </a:lnTo>
                  <a:lnTo>
                    <a:pt x="1923503" y="295021"/>
                  </a:lnTo>
                  <a:lnTo>
                    <a:pt x="1892946" y="319809"/>
                  </a:lnTo>
                  <a:lnTo>
                    <a:pt x="1856590" y="334168"/>
                  </a:lnTo>
                  <a:lnTo>
                    <a:pt x="1829142" y="336931"/>
                  </a:lnTo>
                  <a:lnTo>
                    <a:pt x="1817474" y="336530"/>
                  </a:lnTo>
                  <a:lnTo>
                    <a:pt x="1775735" y="327205"/>
                  </a:lnTo>
                  <a:lnTo>
                    <a:pt x="1744003" y="305817"/>
                  </a:lnTo>
                  <a:lnTo>
                    <a:pt x="1724804" y="272530"/>
                  </a:lnTo>
                  <a:lnTo>
                    <a:pt x="1720303" y="239775"/>
                  </a:lnTo>
                  <a:lnTo>
                    <a:pt x="1720926" y="227155"/>
                  </a:lnTo>
                  <a:lnTo>
                    <a:pt x="1736226" y="185223"/>
                  </a:lnTo>
                  <a:lnTo>
                    <a:pt x="1771679" y="156698"/>
                  </a:lnTo>
                  <a:lnTo>
                    <a:pt x="1811362" y="144018"/>
                  </a:lnTo>
                  <a:lnTo>
                    <a:pt x="1862029" y="138302"/>
                  </a:lnTo>
                  <a:lnTo>
                    <a:pt x="1881339" y="137922"/>
                  </a:lnTo>
                  <a:lnTo>
                    <a:pt x="1910422" y="137922"/>
                  </a:lnTo>
                  <a:lnTo>
                    <a:pt x="1910422" y="119887"/>
                  </a:lnTo>
                  <a:lnTo>
                    <a:pt x="1910422" y="110489"/>
                  </a:lnTo>
                  <a:lnTo>
                    <a:pt x="1909533" y="102362"/>
                  </a:lnTo>
                  <a:lnTo>
                    <a:pt x="1907628" y="95250"/>
                  </a:lnTo>
                  <a:lnTo>
                    <a:pt x="1905723" y="88264"/>
                  </a:lnTo>
                  <a:lnTo>
                    <a:pt x="1902548" y="82423"/>
                  </a:lnTo>
                  <a:lnTo>
                    <a:pt x="1898230" y="77724"/>
                  </a:lnTo>
                  <a:lnTo>
                    <a:pt x="1893912" y="73025"/>
                  </a:lnTo>
                  <a:lnTo>
                    <a:pt x="1853907" y="64008"/>
                  </a:lnTo>
                  <a:lnTo>
                    <a:pt x="1843620" y="64295"/>
                  </a:lnTo>
                  <a:lnTo>
                    <a:pt x="1800567" y="73564"/>
                  </a:lnTo>
                  <a:lnTo>
                    <a:pt x="1765642" y="89408"/>
                  </a:lnTo>
                  <a:lnTo>
                    <a:pt x="1759927" y="92583"/>
                  </a:lnTo>
                  <a:lnTo>
                    <a:pt x="1755355" y="94107"/>
                  </a:lnTo>
                  <a:lnTo>
                    <a:pt x="1751672" y="94107"/>
                  </a:lnTo>
                  <a:lnTo>
                    <a:pt x="1749259" y="94107"/>
                  </a:lnTo>
                  <a:lnTo>
                    <a:pt x="1740496" y="85089"/>
                  </a:lnTo>
                  <a:lnTo>
                    <a:pt x="1739226" y="82169"/>
                  </a:lnTo>
                  <a:lnTo>
                    <a:pt x="1738337" y="78612"/>
                  </a:lnTo>
                  <a:lnTo>
                    <a:pt x="1737702" y="74295"/>
                  </a:lnTo>
                  <a:lnTo>
                    <a:pt x="1736940" y="70104"/>
                  </a:lnTo>
                  <a:lnTo>
                    <a:pt x="1736686" y="65405"/>
                  </a:lnTo>
                  <a:lnTo>
                    <a:pt x="1736686" y="60325"/>
                  </a:lnTo>
                  <a:lnTo>
                    <a:pt x="1736686" y="53339"/>
                  </a:lnTo>
                  <a:lnTo>
                    <a:pt x="1737194" y="47879"/>
                  </a:lnTo>
                  <a:lnTo>
                    <a:pt x="1738337" y="43942"/>
                  </a:lnTo>
                  <a:lnTo>
                    <a:pt x="1739480" y="39877"/>
                  </a:lnTo>
                  <a:lnTo>
                    <a:pt x="1773850" y="16637"/>
                  </a:lnTo>
                  <a:lnTo>
                    <a:pt x="1813775" y="4893"/>
                  </a:lnTo>
                  <a:lnTo>
                    <a:pt x="1851441" y="192"/>
                  </a:lnTo>
                  <a:lnTo>
                    <a:pt x="1861273" y="0"/>
                  </a:lnTo>
                  <a:close/>
                </a:path>
                <a:path w="7901940" h="451484">
                  <a:moveTo>
                    <a:pt x="1070190" y="0"/>
                  </a:moveTo>
                  <a:lnTo>
                    <a:pt x="1110553" y="5625"/>
                  </a:lnTo>
                  <a:lnTo>
                    <a:pt x="1148450" y="29196"/>
                  </a:lnTo>
                  <a:lnTo>
                    <a:pt x="1170659" y="66555"/>
                  </a:lnTo>
                  <a:lnTo>
                    <a:pt x="1179307" y="117657"/>
                  </a:lnTo>
                  <a:lnTo>
                    <a:pt x="1179664" y="133350"/>
                  </a:lnTo>
                  <a:lnTo>
                    <a:pt x="1179664" y="317754"/>
                  </a:lnTo>
                  <a:lnTo>
                    <a:pt x="1179664" y="320039"/>
                  </a:lnTo>
                  <a:lnTo>
                    <a:pt x="1179029" y="321945"/>
                  </a:lnTo>
                  <a:lnTo>
                    <a:pt x="1177632" y="323596"/>
                  </a:lnTo>
                  <a:lnTo>
                    <a:pt x="1176362" y="325374"/>
                  </a:lnTo>
                  <a:lnTo>
                    <a:pt x="1174076" y="326771"/>
                  </a:lnTo>
                  <a:lnTo>
                    <a:pt x="1171028" y="327787"/>
                  </a:lnTo>
                  <a:lnTo>
                    <a:pt x="1167853" y="328930"/>
                  </a:lnTo>
                  <a:lnTo>
                    <a:pt x="1163535" y="329819"/>
                  </a:lnTo>
                  <a:lnTo>
                    <a:pt x="1158074" y="330326"/>
                  </a:lnTo>
                  <a:lnTo>
                    <a:pt x="1152613" y="330962"/>
                  </a:lnTo>
                  <a:lnTo>
                    <a:pt x="1145882" y="331215"/>
                  </a:lnTo>
                  <a:lnTo>
                    <a:pt x="1137881" y="331215"/>
                  </a:lnTo>
                  <a:lnTo>
                    <a:pt x="1129626" y="331215"/>
                  </a:lnTo>
                  <a:lnTo>
                    <a:pt x="1122641" y="330962"/>
                  </a:lnTo>
                  <a:lnTo>
                    <a:pt x="1117180" y="330326"/>
                  </a:lnTo>
                  <a:lnTo>
                    <a:pt x="1111719" y="329819"/>
                  </a:lnTo>
                  <a:lnTo>
                    <a:pt x="1107401" y="328930"/>
                  </a:lnTo>
                  <a:lnTo>
                    <a:pt x="1104353" y="327787"/>
                  </a:lnTo>
                  <a:lnTo>
                    <a:pt x="1101178" y="326771"/>
                  </a:lnTo>
                  <a:lnTo>
                    <a:pt x="1099019" y="325374"/>
                  </a:lnTo>
                  <a:lnTo>
                    <a:pt x="1097622" y="323596"/>
                  </a:lnTo>
                  <a:lnTo>
                    <a:pt x="1096352" y="321945"/>
                  </a:lnTo>
                  <a:lnTo>
                    <a:pt x="1095590" y="320039"/>
                  </a:lnTo>
                  <a:lnTo>
                    <a:pt x="1095590" y="317754"/>
                  </a:lnTo>
                  <a:lnTo>
                    <a:pt x="1095590" y="147320"/>
                  </a:lnTo>
                  <a:lnTo>
                    <a:pt x="1090383" y="104901"/>
                  </a:lnTo>
                  <a:lnTo>
                    <a:pt x="1067650" y="78232"/>
                  </a:lnTo>
                  <a:lnTo>
                    <a:pt x="1061300" y="74930"/>
                  </a:lnTo>
                  <a:lnTo>
                    <a:pt x="1053934" y="73406"/>
                  </a:lnTo>
                  <a:lnTo>
                    <a:pt x="1045425" y="73406"/>
                  </a:lnTo>
                  <a:lnTo>
                    <a:pt x="1004629" y="91588"/>
                  </a:lnTo>
                  <a:lnTo>
                    <a:pt x="978750" y="119252"/>
                  </a:lnTo>
                  <a:lnTo>
                    <a:pt x="978750" y="317754"/>
                  </a:lnTo>
                  <a:lnTo>
                    <a:pt x="978750" y="320039"/>
                  </a:lnTo>
                  <a:lnTo>
                    <a:pt x="978115" y="321945"/>
                  </a:lnTo>
                  <a:lnTo>
                    <a:pt x="976718" y="323596"/>
                  </a:lnTo>
                  <a:lnTo>
                    <a:pt x="975448" y="325374"/>
                  </a:lnTo>
                  <a:lnTo>
                    <a:pt x="973162" y="326771"/>
                  </a:lnTo>
                  <a:lnTo>
                    <a:pt x="969860" y="327787"/>
                  </a:lnTo>
                  <a:lnTo>
                    <a:pt x="966685" y="328930"/>
                  </a:lnTo>
                  <a:lnTo>
                    <a:pt x="962367" y="329819"/>
                  </a:lnTo>
                  <a:lnTo>
                    <a:pt x="957033" y="330326"/>
                  </a:lnTo>
                  <a:lnTo>
                    <a:pt x="951699" y="330962"/>
                  </a:lnTo>
                  <a:lnTo>
                    <a:pt x="944841" y="331215"/>
                  </a:lnTo>
                  <a:lnTo>
                    <a:pt x="936586" y="331215"/>
                  </a:lnTo>
                  <a:lnTo>
                    <a:pt x="928331" y="331215"/>
                  </a:lnTo>
                  <a:lnTo>
                    <a:pt x="921473" y="330962"/>
                  </a:lnTo>
                  <a:lnTo>
                    <a:pt x="916139" y="330326"/>
                  </a:lnTo>
                  <a:lnTo>
                    <a:pt x="910805" y="329819"/>
                  </a:lnTo>
                  <a:lnTo>
                    <a:pt x="906487" y="328930"/>
                  </a:lnTo>
                  <a:lnTo>
                    <a:pt x="903312" y="327787"/>
                  </a:lnTo>
                  <a:lnTo>
                    <a:pt x="900010" y="326771"/>
                  </a:lnTo>
                  <a:lnTo>
                    <a:pt x="897724" y="325374"/>
                  </a:lnTo>
                  <a:lnTo>
                    <a:pt x="896327" y="323596"/>
                  </a:lnTo>
                  <a:lnTo>
                    <a:pt x="895057" y="321945"/>
                  </a:lnTo>
                  <a:lnTo>
                    <a:pt x="894422" y="320039"/>
                  </a:lnTo>
                  <a:lnTo>
                    <a:pt x="894422" y="317754"/>
                  </a:lnTo>
                  <a:lnTo>
                    <a:pt x="894422" y="19050"/>
                  </a:lnTo>
                  <a:lnTo>
                    <a:pt x="894422" y="16890"/>
                  </a:lnTo>
                  <a:lnTo>
                    <a:pt x="894930" y="14859"/>
                  </a:lnTo>
                  <a:lnTo>
                    <a:pt x="896073" y="13208"/>
                  </a:lnTo>
                  <a:lnTo>
                    <a:pt x="897216" y="11557"/>
                  </a:lnTo>
                  <a:lnTo>
                    <a:pt x="913345" y="6604"/>
                  </a:lnTo>
                  <a:lnTo>
                    <a:pt x="917917" y="5969"/>
                  </a:lnTo>
                  <a:lnTo>
                    <a:pt x="923632" y="5714"/>
                  </a:lnTo>
                  <a:lnTo>
                    <a:pt x="930490" y="5714"/>
                  </a:lnTo>
                  <a:lnTo>
                    <a:pt x="937729" y="5714"/>
                  </a:lnTo>
                  <a:lnTo>
                    <a:pt x="943571" y="5969"/>
                  </a:lnTo>
                  <a:lnTo>
                    <a:pt x="948270" y="6604"/>
                  </a:lnTo>
                  <a:lnTo>
                    <a:pt x="952969" y="7112"/>
                  </a:lnTo>
                  <a:lnTo>
                    <a:pt x="964653" y="13208"/>
                  </a:lnTo>
                  <a:lnTo>
                    <a:pt x="965796" y="14859"/>
                  </a:lnTo>
                  <a:lnTo>
                    <a:pt x="966431" y="16890"/>
                  </a:lnTo>
                  <a:lnTo>
                    <a:pt x="966431" y="19050"/>
                  </a:lnTo>
                  <a:lnTo>
                    <a:pt x="966431" y="53594"/>
                  </a:lnTo>
                  <a:lnTo>
                    <a:pt x="1004008" y="20964"/>
                  </a:lnTo>
                  <a:lnTo>
                    <a:pt x="1042933" y="3349"/>
                  </a:lnTo>
                  <a:lnTo>
                    <a:pt x="1056425" y="835"/>
                  </a:lnTo>
                  <a:lnTo>
                    <a:pt x="1070190" y="0"/>
                  </a:lnTo>
                  <a:close/>
                </a:path>
                <a:path w="7901940" h="451484">
                  <a:moveTo>
                    <a:pt x="163741" y="0"/>
                  </a:moveTo>
                  <a:lnTo>
                    <a:pt x="217996" y="6161"/>
                  </a:lnTo>
                  <a:lnTo>
                    <a:pt x="260311" y="24352"/>
                  </a:lnTo>
                  <a:lnTo>
                    <a:pt x="291128" y="54040"/>
                  </a:lnTo>
                  <a:lnTo>
                    <a:pt x="310743" y="94742"/>
                  </a:lnTo>
                  <a:lnTo>
                    <a:pt x="319542" y="146069"/>
                  </a:lnTo>
                  <a:lnTo>
                    <a:pt x="320128" y="165481"/>
                  </a:lnTo>
                  <a:lnTo>
                    <a:pt x="319500" y="184124"/>
                  </a:lnTo>
                  <a:lnTo>
                    <a:pt x="310083" y="235076"/>
                  </a:lnTo>
                  <a:lnTo>
                    <a:pt x="289171" y="277403"/>
                  </a:lnTo>
                  <a:lnTo>
                    <a:pt x="256582" y="309514"/>
                  </a:lnTo>
                  <a:lnTo>
                    <a:pt x="212319" y="329912"/>
                  </a:lnTo>
                  <a:lnTo>
                    <a:pt x="156375" y="336931"/>
                  </a:lnTo>
                  <a:lnTo>
                    <a:pt x="137098" y="336240"/>
                  </a:lnTo>
                  <a:lnTo>
                    <a:pt x="87058" y="325882"/>
                  </a:lnTo>
                  <a:lnTo>
                    <a:pt x="48510" y="303629"/>
                  </a:lnTo>
                  <a:lnTo>
                    <a:pt x="21259" y="270208"/>
                  </a:lnTo>
                  <a:lnTo>
                    <a:pt x="5272" y="225849"/>
                  </a:lnTo>
                  <a:lnTo>
                    <a:pt x="0" y="171450"/>
                  </a:lnTo>
                  <a:lnTo>
                    <a:pt x="638" y="152784"/>
                  </a:lnTo>
                  <a:lnTo>
                    <a:pt x="10210" y="101600"/>
                  </a:lnTo>
                  <a:lnTo>
                    <a:pt x="31275" y="59255"/>
                  </a:lnTo>
                  <a:lnTo>
                    <a:pt x="63831" y="27384"/>
                  </a:lnTo>
                  <a:lnTo>
                    <a:pt x="107898" y="7018"/>
                  </a:lnTo>
                  <a:lnTo>
                    <a:pt x="163741" y="0"/>
                  </a:lnTo>
                  <a:close/>
                </a:path>
              </a:pathLst>
            </a:custGeom>
            <a:ln w="18288">
              <a:solidFill>
                <a:srgbClr val="FBFB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8914" y="312800"/>
              <a:ext cx="134810" cy="1653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984" y="247015"/>
              <a:ext cx="7624445" cy="447675"/>
            </a:xfrm>
            <a:custGeom>
              <a:avLst/>
              <a:gdLst/>
              <a:ahLst/>
              <a:cxnLst/>
              <a:rect l="l" t="t" r="r" b="b"/>
              <a:pathLst>
                <a:path w="7624445" h="447675">
                  <a:moveTo>
                    <a:pt x="7503642" y="38100"/>
                  </a:moveTo>
                  <a:lnTo>
                    <a:pt x="7511897" y="38100"/>
                  </a:lnTo>
                  <a:lnTo>
                    <a:pt x="7518755" y="38353"/>
                  </a:lnTo>
                  <a:lnTo>
                    <a:pt x="7524216" y="38988"/>
                  </a:lnTo>
                  <a:lnTo>
                    <a:pt x="7529677" y="39496"/>
                  </a:lnTo>
                  <a:lnTo>
                    <a:pt x="7533995" y="40385"/>
                  </a:lnTo>
                  <a:lnTo>
                    <a:pt x="7537043" y="41655"/>
                  </a:lnTo>
                  <a:lnTo>
                    <a:pt x="7540218" y="42925"/>
                  </a:lnTo>
                  <a:lnTo>
                    <a:pt x="7542377" y="44450"/>
                  </a:lnTo>
                  <a:lnTo>
                    <a:pt x="7543774" y="46227"/>
                  </a:lnTo>
                  <a:lnTo>
                    <a:pt x="7545171" y="48005"/>
                  </a:lnTo>
                  <a:lnTo>
                    <a:pt x="7545806" y="49910"/>
                  </a:lnTo>
                  <a:lnTo>
                    <a:pt x="7545806" y="52196"/>
                  </a:lnTo>
                  <a:lnTo>
                    <a:pt x="7545806" y="118871"/>
                  </a:lnTo>
                  <a:lnTo>
                    <a:pt x="7610703" y="118871"/>
                  </a:lnTo>
                  <a:lnTo>
                    <a:pt x="7612989" y="118871"/>
                  </a:lnTo>
                  <a:lnTo>
                    <a:pt x="7614894" y="119379"/>
                  </a:lnTo>
                  <a:lnTo>
                    <a:pt x="7616672" y="120522"/>
                  </a:lnTo>
                  <a:lnTo>
                    <a:pt x="7618323" y="121665"/>
                  </a:lnTo>
                  <a:lnTo>
                    <a:pt x="7619720" y="123443"/>
                  </a:lnTo>
                  <a:lnTo>
                    <a:pt x="7620736" y="125983"/>
                  </a:lnTo>
                  <a:lnTo>
                    <a:pt x="7621879" y="128650"/>
                  </a:lnTo>
                  <a:lnTo>
                    <a:pt x="7622768" y="132079"/>
                  </a:lnTo>
                  <a:lnTo>
                    <a:pt x="7623276" y="136524"/>
                  </a:lnTo>
                  <a:lnTo>
                    <a:pt x="7623911" y="141096"/>
                  </a:lnTo>
                  <a:lnTo>
                    <a:pt x="7624165" y="146557"/>
                  </a:lnTo>
                  <a:lnTo>
                    <a:pt x="7624165" y="153034"/>
                  </a:lnTo>
                  <a:lnTo>
                    <a:pt x="7615275" y="187197"/>
                  </a:lnTo>
                  <a:lnTo>
                    <a:pt x="7611084" y="187197"/>
                  </a:lnTo>
                  <a:lnTo>
                    <a:pt x="7545806" y="187197"/>
                  </a:lnTo>
                  <a:lnTo>
                    <a:pt x="7545806" y="327405"/>
                  </a:lnTo>
                  <a:lnTo>
                    <a:pt x="7546282" y="338909"/>
                  </a:lnTo>
                  <a:lnTo>
                    <a:pt x="7564205" y="373252"/>
                  </a:lnTo>
                  <a:lnTo>
                    <a:pt x="7580985" y="376300"/>
                  </a:lnTo>
                  <a:lnTo>
                    <a:pt x="7585430" y="376300"/>
                  </a:lnTo>
                  <a:lnTo>
                    <a:pt x="7589494" y="375919"/>
                  </a:lnTo>
                  <a:lnTo>
                    <a:pt x="7593050" y="375157"/>
                  </a:lnTo>
                  <a:lnTo>
                    <a:pt x="7596606" y="374395"/>
                  </a:lnTo>
                  <a:lnTo>
                    <a:pt x="7599781" y="373506"/>
                  </a:lnTo>
                  <a:lnTo>
                    <a:pt x="7602575" y="372490"/>
                  </a:lnTo>
                  <a:lnTo>
                    <a:pt x="7605369" y="371474"/>
                  </a:lnTo>
                  <a:lnTo>
                    <a:pt x="7607655" y="370585"/>
                  </a:lnTo>
                  <a:lnTo>
                    <a:pt x="7609560" y="369823"/>
                  </a:lnTo>
                  <a:lnTo>
                    <a:pt x="7611465" y="369061"/>
                  </a:lnTo>
                  <a:lnTo>
                    <a:pt x="7613243" y="368680"/>
                  </a:lnTo>
                  <a:lnTo>
                    <a:pt x="7614767" y="368680"/>
                  </a:lnTo>
                  <a:lnTo>
                    <a:pt x="7616164" y="368680"/>
                  </a:lnTo>
                  <a:lnTo>
                    <a:pt x="7617434" y="369061"/>
                  </a:lnTo>
                  <a:lnTo>
                    <a:pt x="7618577" y="369823"/>
                  </a:lnTo>
                  <a:lnTo>
                    <a:pt x="7619847" y="370585"/>
                  </a:lnTo>
                  <a:lnTo>
                    <a:pt x="7623276" y="384047"/>
                  </a:lnTo>
                  <a:lnTo>
                    <a:pt x="7623911" y="388111"/>
                  </a:lnTo>
                  <a:lnTo>
                    <a:pt x="7624165" y="393191"/>
                  </a:lnTo>
                  <a:lnTo>
                    <a:pt x="7624165" y="399414"/>
                  </a:lnTo>
                  <a:lnTo>
                    <a:pt x="7624165" y="409320"/>
                  </a:lnTo>
                  <a:lnTo>
                    <a:pt x="7623530" y="416813"/>
                  </a:lnTo>
                  <a:lnTo>
                    <a:pt x="7622260" y="422020"/>
                  </a:lnTo>
                  <a:lnTo>
                    <a:pt x="7621117" y="427354"/>
                  </a:lnTo>
                  <a:lnTo>
                    <a:pt x="7619466" y="431037"/>
                  </a:lnTo>
                  <a:lnTo>
                    <a:pt x="7617434" y="433069"/>
                  </a:lnTo>
                  <a:lnTo>
                    <a:pt x="7615402" y="435228"/>
                  </a:lnTo>
                  <a:lnTo>
                    <a:pt x="7612481" y="437133"/>
                  </a:lnTo>
                  <a:lnTo>
                    <a:pt x="7608544" y="438784"/>
                  </a:lnTo>
                  <a:lnTo>
                    <a:pt x="7604607" y="440435"/>
                  </a:lnTo>
                  <a:lnTo>
                    <a:pt x="7600035" y="441959"/>
                  </a:lnTo>
                  <a:lnTo>
                    <a:pt x="7594828" y="443102"/>
                  </a:lnTo>
                  <a:lnTo>
                    <a:pt x="7589621" y="444372"/>
                  </a:lnTo>
                  <a:lnTo>
                    <a:pt x="7583906" y="445388"/>
                  </a:lnTo>
                  <a:lnTo>
                    <a:pt x="7577810" y="446023"/>
                  </a:lnTo>
                  <a:lnTo>
                    <a:pt x="7571587" y="446658"/>
                  </a:lnTo>
                  <a:lnTo>
                    <a:pt x="7565491" y="447039"/>
                  </a:lnTo>
                  <a:lnTo>
                    <a:pt x="7559141" y="447039"/>
                  </a:lnTo>
                  <a:lnTo>
                    <a:pt x="7515707" y="440689"/>
                  </a:lnTo>
                  <a:lnTo>
                    <a:pt x="7479556" y="414002"/>
                  </a:lnTo>
                  <a:lnTo>
                    <a:pt x="7464947" y="377255"/>
                  </a:lnTo>
                  <a:lnTo>
                    <a:pt x="7461732" y="340232"/>
                  </a:lnTo>
                  <a:lnTo>
                    <a:pt x="7461732" y="187197"/>
                  </a:lnTo>
                  <a:lnTo>
                    <a:pt x="7425918" y="187197"/>
                  </a:lnTo>
                  <a:lnTo>
                    <a:pt x="7421727" y="187197"/>
                  </a:lnTo>
                  <a:lnTo>
                    <a:pt x="7418425" y="184530"/>
                  </a:lnTo>
                  <a:lnTo>
                    <a:pt x="7412837" y="153034"/>
                  </a:lnTo>
                  <a:lnTo>
                    <a:pt x="7412837" y="146557"/>
                  </a:lnTo>
                  <a:lnTo>
                    <a:pt x="7413091" y="141096"/>
                  </a:lnTo>
                  <a:lnTo>
                    <a:pt x="7413726" y="136524"/>
                  </a:lnTo>
                  <a:lnTo>
                    <a:pt x="7414234" y="132079"/>
                  </a:lnTo>
                  <a:lnTo>
                    <a:pt x="7424013" y="118871"/>
                  </a:lnTo>
                  <a:lnTo>
                    <a:pt x="7426299" y="118871"/>
                  </a:lnTo>
                  <a:lnTo>
                    <a:pt x="7461732" y="118871"/>
                  </a:lnTo>
                  <a:lnTo>
                    <a:pt x="7461732" y="52196"/>
                  </a:lnTo>
                  <a:lnTo>
                    <a:pt x="7461732" y="49910"/>
                  </a:lnTo>
                  <a:lnTo>
                    <a:pt x="7462367" y="48005"/>
                  </a:lnTo>
                  <a:lnTo>
                    <a:pt x="7463637" y="46227"/>
                  </a:lnTo>
                  <a:lnTo>
                    <a:pt x="7464780" y="44450"/>
                  </a:lnTo>
                  <a:lnTo>
                    <a:pt x="7467066" y="42925"/>
                  </a:lnTo>
                  <a:lnTo>
                    <a:pt x="7470241" y="41655"/>
                  </a:lnTo>
                  <a:lnTo>
                    <a:pt x="7473543" y="40385"/>
                  </a:lnTo>
                  <a:lnTo>
                    <a:pt x="7477861" y="39496"/>
                  </a:lnTo>
                  <a:lnTo>
                    <a:pt x="7483322" y="38988"/>
                  </a:lnTo>
                  <a:lnTo>
                    <a:pt x="7488783" y="38353"/>
                  </a:lnTo>
                  <a:lnTo>
                    <a:pt x="7495514" y="38100"/>
                  </a:lnTo>
                  <a:lnTo>
                    <a:pt x="7503642" y="38100"/>
                  </a:lnTo>
                  <a:close/>
                </a:path>
                <a:path w="7624445" h="447675">
                  <a:moveTo>
                    <a:pt x="4816830" y="38100"/>
                  </a:moveTo>
                  <a:lnTo>
                    <a:pt x="4825085" y="38100"/>
                  </a:lnTo>
                  <a:lnTo>
                    <a:pt x="4831943" y="38353"/>
                  </a:lnTo>
                  <a:lnTo>
                    <a:pt x="4837404" y="38988"/>
                  </a:lnTo>
                  <a:lnTo>
                    <a:pt x="4842865" y="39496"/>
                  </a:lnTo>
                  <a:lnTo>
                    <a:pt x="4847183" y="40385"/>
                  </a:lnTo>
                  <a:lnTo>
                    <a:pt x="4850231" y="41655"/>
                  </a:lnTo>
                  <a:lnTo>
                    <a:pt x="4853406" y="42925"/>
                  </a:lnTo>
                  <a:lnTo>
                    <a:pt x="4855565" y="44450"/>
                  </a:lnTo>
                  <a:lnTo>
                    <a:pt x="4856962" y="46227"/>
                  </a:lnTo>
                  <a:lnTo>
                    <a:pt x="4858359" y="48005"/>
                  </a:lnTo>
                  <a:lnTo>
                    <a:pt x="4858994" y="49910"/>
                  </a:lnTo>
                  <a:lnTo>
                    <a:pt x="4858994" y="52196"/>
                  </a:lnTo>
                  <a:lnTo>
                    <a:pt x="4858994" y="118871"/>
                  </a:lnTo>
                  <a:lnTo>
                    <a:pt x="4923891" y="118871"/>
                  </a:lnTo>
                  <a:lnTo>
                    <a:pt x="4926177" y="118871"/>
                  </a:lnTo>
                  <a:lnTo>
                    <a:pt x="4928082" y="119379"/>
                  </a:lnTo>
                  <a:lnTo>
                    <a:pt x="4929860" y="120522"/>
                  </a:lnTo>
                  <a:lnTo>
                    <a:pt x="4931511" y="121665"/>
                  </a:lnTo>
                  <a:lnTo>
                    <a:pt x="4932908" y="123443"/>
                  </a:lnTo>
                  <a:lnTo>
                    <a:pt x="4933924" y="125983"/>
                  </a:lnTo>
                  <a:lnTo>
                    <a:pt x="4935067" y="128650"/>
                  </a:lnTo>
                  <a:lnTo>
                    <a:pt x="4935956" y="132079"/>
                  </a:lnTo>
                  <a:lnTo>
                    <a:pt x="4936464" y="136524"/>
                  </a:lnTo>
                  <a:lnTo>
                    <a:pt x="4937099" y="141096"/>
                  </a:lnTo>
                  <a:lnTo>
                    <a:pt x="4937353" y="146557"/>
                  </a:lnTo>
                  <a:lnTo>
                    <a:pt x="4937353" y="153034"/>
                  </a:lnTo>
                  <a:lnTo>
                    <a:pt x="4928463" y="187197"/>
                  </a:lnTo>
                  <a:lnTo>
                    <a:pt x="4924272" y="187197"/>
                  </a:lnTo>
                  <a:lnTo>
                    <a:pt x="4858994" y="187197"/>
                  </a:lnTo>
                  <a:lnTo>
                    <a:pt x="4858994" y="327405"/>
                  </a:lnTo>
                  <a:lnTo>
                    <a:pt x="4859470" y="338909"/>
                  </a:lnTo>
                  <a:lnTo>
                    <a:pt x="4877393" y="373252"/>
                  </a:lnTo>
                  <a:lnTo>
                    <a:pt x="4894173" y="376300"/>
                  </a:lnTo>
                  <a:lnTo>
                    <a:pt x="4898618" y="376300"/>
                  </a:lnTo>
                  <a:lnTo>
                    <a:pt x="4915763" y="372490"/>
                  </a:lnTo>
                  <a:lnTo>
                    <a:pt x="4918557" y="371474"/>
                  </a:lnTo>
                  <a:lnTo>
                    <a:pt x="4920843" y="370585"/>
                  </a:lnTo>
                  <a:lnTo>
                    <a:pt x="4922748" y="369823"/>
                  </a:lnTo>
                  <a:lnTo>
                    <a:pt x="4924653" y="369061"/>
                  </a:lnTo>
                  <a:lnTo>
                    <a:pt x="4926431" y="368680"/>
                  </a:lnTo>
                  <a:lnTo>
                    <a:pt x="4927955" y="368680"/>
                  </a:lnTo>
                  <a:lnTo>
                    <a:pt x="4929352" y="368680"/>
                  </a:lnTo>
                  <a:lnTo>
                    <a:pt x="4930622" y="369061"/>
                  </a:lnTo>
                  <a:lnTo>
                    <a:pt x="4931765" y="369823"/>
                  </a:lnTo>
                  <a:lnTo>
                    <a:pt x="4933035" y="370585"/>
                  </a:lnTo>
                  <a:lnTo>
                    <a:pt x="4933924" y="372109"/>
                  </a:lnTo>
                  <a:lnTo>
                    <a:pt x="4934686" y="374522"/>
                  </a:lnTo>
                  <a:lnTo>
                    <a:pt x="4935321" y="376808"/>
                  </a:lnTo>
                  <a:lnTo>
                    <a:pt x="4935956" y="379983"/>
                  </a:lnTo>
                  <a:lnTo>
                    <a:pt x="4936464" y="384047"/>
                  </a:lnTo>
                  <a:lnTo>
                    <a:pt x="4937099" y="388111"/>
                  </a:lnTo>
                  <a:lnTo>
                    <a:pt x="4937353" y="393191"/>
                  </a:lnTo>
                  <a:lnTo>
                    <a:pt x="4937353" y="399414"/>
                  </a:lnTo>
                  <a:lnTo>
                    <a:pt x="4937353" y="409320"/>
                  </a:lnTo>
                  <a:lnTo>
                    <a:pt x="4936718" y="416813"/>
                  </a:lnTo>
                  <a:lnTo>
                    <a:pt x="4935448" y="422020"/>
                  </a:lnTo>
                  <a:lnTo>
                    <a:pt x="4934305" y="427354"/>
                  </a:lnTo>
                  <a:lnTo>
                    <a:pt x="4932654" y="431037"/>
                  </a:lnTo>
                  <a:lnTo>
                    <a:pt x="4930622" y="433069"/>
                  </a:lnTo>
                  <a:lnTo>
                    <a:pt x="4928590" y="435228"/>
                  </a:lnTo>
                  <a:lnTo>
                    <a:pt x="4925669" y="437133"/>
                  </a:lnTo>
                  <a:lnTo>
                    <a:pt x="4921732" y="438784"/>
                  </a:lnTo>
                  <a:lnTo>
                    <a:pt x="4917795" y="440435"/>
                  </a:lnTo>
                  <a:lnTo>
                    <a:pt x="4913223" y="441959"/>
                  </a:lnTo>
                  <a:lnTo>
                    <a:pt x="4908016" y="443102"/>
                  </a:lnTo>
                  <a:lnTo>
                    <a:pt x="4902809" y="444372"/>
                  </a:lnTo>
                  <a:lnTo>
                    <a:pt x="4897094" y="445388"/>
                  </a:lnTo>
                  <a:lnTo>
                    <a:pt x="4890998" y="446023"/>
                  </a:lnTo>
                  <a:lnTo>
                    <a:pt x="4884775" y="446658"/>
                  </a:lnTo>
                  <a:lnTo>
                    <a:pt x="4878679" y="447039"/>
                  </a:lnTo>
                  <a:lnTo>
                    <a:pt x="4872329" y="447039"/>
                  </a:lnTo>
                  <a:lnTo>
                    <a:pt x="4828895" y="440689"/>
                  </a:lnTo>
                  <a:lnTo>
                    <a:pt x="4792744" y="414002"/>
                  </a:lnTo>
                  <a:lnTo>
                    <a:pt x="4778135" y="377255"/>
                  </a:lnTo>
                  <a:lnTo>
                    <a:pt x="4774920" y="340232"/>
                  </a:lnTo>
                  <a:lnTo>
                    <a:pt x="4774920" y="187197"/>
                  </a:lnTo>
                  <a:lnTo>
                    <a:pt x="4739106" y="187197"/>
                  </a:lnTo>
                  <a:lnTo>
                    <a:pt x="4734915" y="187197"/>
                  </a:lnTo>
                  <a:lnTo>
                    <a:pt x="4731613" y="184530"/>
                  </a:lnTo>
                  <a:lnTo>
                    <a:pt x="4726025" y="153034"/>
                  </a:lnTo>
                  <a:lnTo>
                    <a:pt x="4726025" y="146557"/>
                  </a:lnTo>
                  <a:lnTo>
                    <a:pt x="4726279" y="141096"/>
                  </a:lnTo>
                  <a:lnTo>
                    <a:pt x="4726914" y="136524"/>
                  </a:lnTo>
                  <a:lnTo>
                    <a:pt x="4727422" y="132079"/>
                  </a:lnTo>
                  <a:lnTo>
                    <a:pt x="4737201" y="118871"/>
                  </a:lnTo>
                  <a:lnTo>
                    <a:pt x="4739487" y="118871"/>
                  </a:lnTo>
                  <a:lnTo>
                    <a:pt x="4774920" y="118871"/>
                  </a:lnTo>
                  <a:lnTo>
                    <a:pt x="4774920" y="52196"/>
                  </a:lnTo>
                  <a:lnTo>
                    <a:pt x="4774920" y="49910"/>
                  </a:lnTo>
                  <a:lnTo>
                    <a:pt x="4775555" y="48005"/>
                  </a:lnTo>
                  <a:lnTo>
                    <a:pt x="4776825" y="46227"/>
                  </a:lnTo>
                  <a:lnTo>
                    <a:pt x="4777968" y="44450"/>
                  </a:lnTo>
                  <a:lnTo>
                    <a:pt x="4780254" y="42925"/>
                  </a:lnTo>
                  <a:lnTo>
                    <a:pt x="4783429" y="41655"/>
                  </a:lnTo>
                  <a:lnTo>
                    <a:pt x="4786731" y="40385"/>
                  </a:lnTo>
                  <a:lnTo>
                    <a:pt x="4791049" y="39496"/>
                  </a:lnTo>
                  <a:lnTo>
                    <a:pt x="4796510" y="38988"/>
                  </a:lnTo>
                  <a:lnTo>
                    <a:pt x="4801971" y="38353"/>
                  </a:lnTo>
                  <a:lnTo>
                    <a:pt x="4808702" y="38100"/>
                  </a:lnTo>
                  <a:lnTo>
                    <a:pt x="4816830" y="38100"/>
                  </a:lnTo>
                  <a:close/>
                </a:path>
                <a:path w="7624445" h="447675">
                  <a:moveTo>
                    <a:pt x="29806" y="6984"/>
                  </a:moveTo>
                  <a:lnTo>
                    <a:pt x="131940" y="6984"/>
                  </a:lnTo>
                  <a:lnTo>
                    <a:pt x="139543" y="7056"/>
                  </a:lnTo>
                  <a:lnTo>
                    <a:pt x="185188" y="11449"/>
                  </a:lnTo>
                  <a:lnTo>
                    <a:pt x="223976" y="22619"/>
                  </a:lnTo>
                  <a:lnTo>
                    <a:pt x="260495" y="46077"/>
                  </a:lnTo>
                  <a:lnTo>
                    <a:pt x="285220" y="80599"/>
                  </a:lnTo>
                  <a:lnTo>
                    <a:pt x="296224" y="125650"/>
                  </a:lnTo>
                  <a:lnTo>
                    <a:pt x="296684" y="138556"/>
                  </a:lnTo>
                  <a:lnTo>
                    <a:pt x="295974" y="156319"/>
                  </a:lnTo>
                  <a:lnTo>
                    <a:pt x="285305" y="203199"/>
                  </a:lnTo>
                  <a:lnTo>
                    <a:pt x="262388" y="240401"/>
                  </a:lnTo>
                  <a:lnTo>
                    <a:pt x="227917" y="267525"/>
                  </a:lnTo>
                  <a:lnTo>
                    <a:pt x="182219" y="284315"/>
                  </a:lnTo>
                  <a:lnTo>
                    <a:pt x="124231" y="289940"/>
                  </a:lnTo>
                  <a:lnTo>
                    <a:pt x="88074" y="289940"/>
                  </a:lnTo>
                  <a:lnTo>
                    <a:pt x="88074" y="428243"/>
                  </a:lnTo>
                  <a:lnTo>
                    <a:pt x="88074" y="430529"/>
                  </a:lnTo>
                  <a:lnTo>
                    <a:pt x="87350" y="432434"/>
                  </a:lnTo>
                  <a:lnTo>
                    <a:pt x="85890" y="434339"/>
                  </a:lnTo>
                  <a:lnTo>
                    <a:pt x="84442" y="436117"/>
                  </a:lnTo>
                  <a:lnTo>
                    <a:pt x="82042" y="437514"/>
                  </a:lnTo>
                  <a:lnTo>
                    <a:pt x="78689" y="438657"/>
                  </a:lnTo>
                  <a:lnTo>
                    <a:pt x="75349" y="439800"/>
                  </a:lnTo>
                  <a:lnTo>
                    <a:pt x="70878" y="440689"/>
                  </a:lnTo>
                  <a:lnTo>
                    <a:pt x="65303" y="441324"/>
                  </a:lnTo>
                  <a:lnTo>
                    <a:pt x="59715" y="441959"/>
                  </a:lnTo>
                  <a:lnTo>
                    <a:pt x="52578" y="442340"/>
                  </a:lnTo>
                  <a:lnTo>
                    <a:pt x="43865" y="442340"/>
                  </a:lnTo>
                  <a:lnTo>
                    <a:pt x="35382" y="442340"/>
                  </a:lnTo>
                  <a:lnTo>
                    <a:pt x="28295" y="441959"/>
                  </a:lnTo>
                  <a:lnTo>
                    <a:pt x="22605" y="441324"/>
                  </a:lnTo>
                  <a:lnTo>
                    <a:pt x="16916" y="440689"/>
                  </a:lnTo>
                  <a:lnTo>
                    <a:pt x="0" y="430529"/>
                  </a:lnTo>
                  <a:lnTo>
                    <a:pt x="0" y="428243"/>
                  </a:lnTo>
                  <a:lnTo>
                    <a:pt x="0" y="38480"/>
                  </a:lnTo>
                  <a:lnTo>
                    <a:pt x="0" y="27939"/>
                  </a:lnTo>
                  <a:lnTo>
                    <a:pt x="2730" y="20065"/>
                  </a:lnTo>
                  <a:lnTo>
                    <a:pt x="8204" y="14858"/>
                  </a:lnTo>
                  <a:lnTo>
                    <a:pt x="13677" y="9651"/>
                  </a:lnTo>
                  <a:lnTo>
                    <a:pt x="20878" y="6984"/>
                  </a:lnTo>
                  <a:lnTo>
                    <a:pt x="29806" y="6984"/>
                  </a:lnTo>
                  <a:close/>
                </a:path>
                <a:path w="7624445" h="447675">
                  <a:moveTo>
                    <a:pt x="3485743" y="0"/>
                  </a:moveTo>
                  <a:lnTo>
                    <a:pt x="3528758" y="4562"/>
                  </a:lnTo>
                  <a:lnTo>
                    <a:pt x="3571299" y="18974"/>
                  </a:lnTo>
                  <a:lnTo>
                    <a:pt x="3601186" y="45084"/>
                  </a:lnTo>
                  <a:lnTo>
                    <a:pt x="3603980" y="68706"/>
                  </a:lnTo>
                  <a:lnTo>
                    <a:pt x="3603980" y="74929"/>
                  </a:lnTo>
                  <a:lnTo>
                    <a:pt x="3603980" y="81660"/>
                  </a:lnTo>
                  <a:lnTo>
                    <a:pt x="3603726" y="87375"/>
                  </a:lnTo>
                  <a:lnTo>
                    <a:pt x="3603218" y="92075"/>
                  </a:lnTo>
                  <a:lnTo>
                    <a:pt x="3602837" y="96774"/>
                  </a:lnTo>
                  <a:lnTo>
                    <a:pt x="3602075" y="100583"/>
                  </a:lnTo>
                  <a:lnTo>
                    <a:pt x="3600932" y="103377"/>
                  </a:lnTo>
                  <a:lnTo>
                    <a:pt x="3599789" y="106299"/>
                  </a:lnTo>
                  <a:lnTo>
                    <a:pt x="3598392" y="108457"/>
                  </a:lnTo>
                  <a:lnTo>
                    <a:pt x="3596868" y="109854"/>
                  </a:lnTo>
                  <a:lnTo>
                    <a:pt x="3595344" y="111124"/>
                  </a:lnTo>
                  <a:lnTo>
                    <a:pt x="3593566" y="111759"/>
                  </a:lnTo>
                  <a:lnTo>
                    <a:pt x="3591534" y="111759"/>
                  </a:lnTo>
                  <a:lnTo>
                    <a:pt x="3588232" y="111759"/>
                  </a:lnTo>
                  <a:lnTo>
                    <a:pt x="3583914" y="109854"/>
                  </a:lnTo>
                  <a:lnTo>
                    <a:pt x="3578834" y="105917"/>
                  </a:lnTo>
                  <a:lnTo>
                    <a:pt x="3573627" y="101980"/>
                  </a:lnTo>
                  <a:lnTo>
                    <a:pt x="3537875" y="82853"/>
                  </a:lnTo>
                  <a:lnTo>
                    <a:pt x="3500735" y="74293"/>
                  </a:lnTo>
                  <a:lnTo>
                    <a:pt x="3489426" y="73913"/>
                  </a:lnTo>
                  <a:lnTo>
                    <a:pt x="3476847" y="74578"/>
                  </a:lnTo>
                  <a:lnTo>
                    <a:pt x="3433590" y="90338"/>
                  </a:lnTo>
                  <a:lnTo>
                    <a:pt x="3402195" y="124993"/>
                  </a:lnTo>
                  <a:lnTo>
                    <a:pt x="3387318" y="162051"/>
                  </a:lnTo>
                  <a:lnTo>
                    <a:pt x="3380407" y="207682"/>
                  </a:lnTo>
                  <a:lnTo>
                    <a:pt x="3379952" y="224662"/>
                  </a:lnTo>
                  <a:lnTo>
                    <a:pt x="3380432" y="243091"/>
                  </a:lnTo>
                  <a:lnTo>
                    <a:pt x="3387826" y="290829"/>
                  </a:lnTo>
                  <a:lnTo>
                    <a:pt x="3403346" y="327138"/>
                  </a:lnTo>
                  <a:lnTo>
                    <a:pt x="3435449" y="358806"/>
                  </a:lnTo>
                  <a:lnTo>
                    <a:pt x="3479165" y="372070"/>
                  </a:lnTo>
                  <a:lnTo>
                    <a:pt x="3491712" y="372617"/>
                  </a:lnTo>
                  <a:lnTo>
                    <a:pt x="3503043" y="372282"/>
                  </a:lnTo>
                  <a:lnTo>
                    <a:pt x="3540488" y="364323"/>
                  </a:lnTo>
                  <a:lnTo>
                    <a:pt x="3576421" y="346455"/>
                  </a:lnTo>
                  <a:lnTo>
                    <a:pt x="3581628" y="342899"/>
                  </a:lnTo>
                  <a:lnTo>
                    <a:pt x="3586835" y="339343"/>
                  </a:lnTo>
                  <a:lnTo>
                    <a:pt x="3591026" y="337565"/>
                  </a:lnTo>
                  <a:lnTo>
                    <a:pt x="3593820" y="337565"/>
                  </a:lnTo>
                  <a:lnTo>
                    <a:pt x="3596106" y="337565"/>
                  </a:lnTo>
                  <a:lnTo>
                    <a:pt x="3602583" y="344169"/>
                  </a:lnTo>
                  <a:lnTo>
                    <a:pt x="3603472" y="346836"/>
                  </a:lnTo>
                  <a:lnTo>
                    <a:pt x="3604107" y="350646"/>
                  </a:lnTo>
                  <a:lnTo>
                    <a:pt x="3604615" y="355472"/>
                  </a:lnTo>
                  <a:lnTo>
                    <a:pt x="3604996" y="360171"/>
                  </a:lnTo>
                  <a:lnTo>
                    <a:pt x="3605250" y="366648"/>
                  </a:lnTo>
                  <a:lnTo>
                    <a:pt x="3605250" y="374649"/>
                  </a:lnTo>
                  <a:lnTo>
                    <a:pt x="3605250" y="380237"/>
                  </a:lnTo>
                  <a:lnTo>
                    <a:pt x="3605123" y="385063"/>
                  </a:lnTo>
                  <a:lnTo>
                    <a:pt x="3604742" y="388873"/>
                  </a:lnTo>
                  <a:lnTo>
                    <a:pt x="3604361" y="392810"/>
                  </a:lnTo>
                  <a:lnTo>
                    <a:pt x="3603980" y="396112"/>
                  </a:lnTo>
                  <a:lnTo>
                    <a:pt x="3603218" y="398906"/>
                  </a:lnTo>
                  <a:lnTo>
                    <a:pt x="3602583" y="401700"/>
                  </a:lnTo>
                  <a:lnTo>
                    <a:pt x="3569293" y="428831"/>
                  </a:lnTo>
                  <a:lnTo>
                    <a:pt x="3529888" y="441682"/>
                  </a:lnTo>
                  <a:lnTo>
                    <a:pt x="3489214" y="447075"/>
                  </a:lnTo>
                  <a:lnTo>
                    <a:pt x="3477996" y="447293"/>
                  </a:lnTo>
                  <a:lnTo>
                    <a:pt x="3456255" y="446436"/>
                  </a:lnTo>
                  <a:lnTo>
                    <a:pt x="3416060" y="439578"/>
                  </a:lnTo>
                  <a:lnTo>
                    <a:pt x="3380365" y="425882"/>
                  </a:lnTo>
                  <a:lnTo>
                    <a:pt x="3336645" y="392556"/>
                  </a:lnTo>
                  <a:lnTo>
                    <a:pt x="3305641" y="344033"/>
                  </a:lnTo>
                  <a:lnTo>
                    <a:pt x="3292330" y="303192"/>
                  </a:lnTo>
                  <a:lnTo>
                    <a:pt x="3285663" y="255654"/>
                  </a:lnTo>
                  <a:lnTo>
                    <a:pt x="3284829" y="229361"/>
                  </a:lnTo>
                  <a:lnTo>
                    <a:pt x="3285738" y="202503"/>
                  </a:lnTo>
                  <a:lnTo>
                    <a:pt x="3293080" y="153406"/>
                  </a:lnTo>
                  <a:lnTo>
                    <a:pt x="3307634" y="110616"/>
                  </a:lnTo>
                  <a:lnTo>
                    <a:pt x="3328208" y="74612"/>
                  </a:lnTo>
                  <a:lnTo>
                    <a:pt x="3354596" y="45489"/>
                  </a:lnTo>
                  <a:lnTo>
                    <a:pt x="3386322" y="23391"/>
                  </a:lnTo>
                  <a:lnTo>
                    <a:pt x="3423164" y="8411"/>
                  </a:lnTo>
                  <a:lnTo>
                    <a:pt x="3463931" y="930"/>
                  </a:lnTo>
                  <a:lnTo>
                    <a:pt x="3485743" y="0"/>
                  </a:lnTo>
                  <a:close/>
                </a:path>
              </a:pathLst>
            </a:custGeom>
            <a:ln w="18288">
              <a:solidFill>
                <a:srgbClr val="FBFB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2804" y="223393"/>
              <a:ext cx="115316" cy="1066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1689" y="223393"/>
              <a:ext cx="115366" cy="1066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8867" y="218566"/>
              <a:ext cx="5848350" cy="476884"/>
            </a:xfrm>
            <a:custGeom>
              <a:avLst/>
              <a:gdLst/>
              <a:ahLst/>
              <a:cxnLst/>
              <a:rect l="l" t="t" r="r" b="b"/>
              <a:pathLst>
                <a:path w="5848350" h="476884">
                  <a:moveTo>
                    <a:pt x="2298865" y="3682"/>
                  </a:moveTo>
                  <a:lnTo>
                    <a:pt x="2307120" y="3682"/>
                  </a:lnTo>
                  <a:lnTo>
                    <a:pt x="2313851" y="3936"/>
                  </a:lnTo>
                  <a:lnTo>
                    <a:pt x="2319312" y="4699"/>
                  </a:lnTo>
                  <a:lnTo>
                    <a:pt x="2324646" y="5333"/>
                  </a:lnTo>
                  <a:lnTo>
                    <a:pt x="2338616" y="12064"/>
                  </a:lnTo>
                  <a:lnTo>
                    <a:pt x="2340013" y="13842"/>
                  </a:lnTo>
                  <a:lnTo>
                    <a:pt x="2340648" y="15748"/>
                  </a:lnTo>
                  <a:lnTo>
                    <a:pt x="2340648" y="18033"/>
                  </a:lnTo>
                  <a:lnTo>
                    <a:pt x="2340648" y="457326"/>
                  </a:lnTo>
                  <a:lnTo>
                    <a:pt x="2340648" y="459866"/>
                  </a:lnTo>
                  <a:lnTo>
                    <a:pt x="2340140" y="461898"/>
                  </a:lnTo>
                  <a:lnTo>
                    <a:pt x="2338997" y="463549"/>
                  </a:lnTo>
                  <a:lnTo>
                    <a:pt x="2337854" y="465200"/>
                  </a:lnTo>
                  <a:lnTo>
                    <a:pt x="2312200" y="470788"/>
                  </a:lnTo>
                  <a:lnTo>
                    <a:pt x="2305469" y="470788"/>
                  </a:lnTo>
                  <a:lnTo>
                    <a:pt x="2298357" y="470788"/>
                  </a:lnTo>
                  <a:lnTo>
                    <a:pt x="2269401" y="459866"/>
                  </a:lnTo>
                  <a:lnTo>
                    <a:pt x="2269401" y="457326"/>
                  </a:lnTo>
                  <a:lnTo>
                    <a:pt x="2269401" y="424179"/>
                  </a:lnTo>
                  <a:lnTo>
                    <a:pt x="2233468" y="455166"/>
                  </a:lnTo>
                  <a:lnTo>
                    <a:pt x="2194328" y="473075"/>
                  </a:lnTo>
                  <a:lnTo>
                    <a:pt x="2164880" y="476503"/>
                  </a:lnTo>
                  <a:lnTo>
                    <a:pt x="2148475" y="475670"/>
                  </a:lnTo>
                  <a:lnTo>
                    <a:pt x="2107095" y="463168"/>
                  </a:lnTo>
                  <a:lnTo>
                    <a:pt x="2076591" y="438201"/>
                  </a:lnTo>
                  <a:lnTo>
                    <a:pt x="2055771" y="403240"/>
                  </a:lnTo>
                  <a:lnTo>
                    <a:pt x="2044097" y="359991"/>
                  </a:lnTo>
                  <a:lnTo>
                    <a:pt x="2040293" y="312038"/>
                  </a:lnTo>
                  <a:lnTo>
                    <a:pt x="2040836" y="292631"/>
                  </a:lnTo>
                  <a:lnTo>
                    <a:pt x="2048802" y="240410"/>
                  </a:lnTo>
                  <a:lnTo>
                    <a:pt x="2066107" y="197941"/>
                  </a:lnTo>
                  <a:lnTo>
                    <a:pt x="2092220" y="166290"/>
                  </a:lnTo>
                  <a:lnTo>
                    <a:pt x="2127381" y="146377"/>
                  </a:lnTo>
                  <a:lnTo>
                    <a:pt x="2170976" y="139572"/>
                  </a:lnTo>
                  <a:lnTo>
                    <a:pt x="2183187" y="140215"/>
                  </a:lnTo>
                  <a:lnTo>
                    <a:pt x="2226629" y="155525"/>
                  </a:lnTo>
                  <a:lnTo>
                    <a:pt x="2256955" y="179831"/>
                  </a:lnTo>
                  <a:lnTo>
                    <a:pt x="2256955" y="18033"/>
                  </a:lnTo>
                  <a:lnTo>
                    <a:pt x="2256955" y="15748"/>
                  </a:lnTo>
                  <a:lnTo>
                    <a:pt x="2257590" y="13842"/>
                  </a:lnTo>
                  <a:lnTo>
                    <a:pt x="2258860" y="12064"/>
                  </a:lnTo>
                  <a:lnTo>
                    <a:pt x="2260003" y="10159"/>
                  </a:lnTo>
                  <a:lnTo>
                    <a:pt x="2278418" y="4699"/>
                  </a:lnTo>
                  <a:lnTo>
                    <a:pt x="2283752" y="3936"/>
                  </a:lnTo>
                  <a:lnTo>
                    <a:pt x="2290610" y="3682"/>
                  </a:lnTo>
                  <a:lnTo>
                    <a:pt x="2298865" y="3682"/>
                  </a:lnTo>
                  <a:close/>
                </a:path>
                <a:path w="5848350" h="476884">
                  <a:moveTo>
                    <a:pt x="211353" y="2666"/>
                  </a:moveTo>
                  <a:lnTo>
                    <a:pt x="219608" y="2666"/>
                  </a:lnTo>
                  <a:lnTo>
                    <a:pt x="226415" y="2921"/>
                  </a:lnTo>
                  <a:lnTo>
                    <a:pt x="231775" y="3682"/>
                  </a:lnTo>
                  <a:lnTo>
                    <a:pt x="237134" y="4317"/>
                  </a:lnTo>
                  <a:lnTo>
                    <a:pt x="241427" y="5206"/>
                  </a:lnTo>
                  <a:lnTo>
                    <a:pt x="244665" y="6476"/>
                  </a:lnTo>
                  <a:lnTo>
                    <a:pt x="247903" y="7747"/>
                  </a:lnTo>
                  <a:lnTo>
                    <a:pt x="250190" y="9271"/>
                  </a:lnTo>
                  <a:lnTo>
                    <a:pt x="251536" y="11049"/>
                  </a:lnTo>
                  <a:lnTo>
                    <a:pt x="252869" y="12826"/>
                  </a:lnTo>
                  <a:lnTo>
                    <a:pt x="253542" y="14731"/>
                  </a:lnTo>
                  <a:lnTo>
                    <a:pt x="253542" y="17017"/>
                  </a:lnTo>
                  <a:lnTo>
                    <a:pt x="253542" y="457326"/>
                  </a:lnTo>
                  <a:lnTo>
                    <a:pt x="253542" y="459612"/>
                  </a:lnTo>
                  <a:lnTo>
                    <a:pt x="252869" y="461517"/>
                  </a:lnTo>
                  <a:lnTo>
                    <a:pt x="251536" y="463168"/>
                  </a:lnTo>
                  <a:lnTo>
                    <a:pt x="250190" y="464946"/>
                  </a:lnTo>
                  <a:lnTo>
                    <a:pt x="247903" y="466343"/>
                  </a:lnTo>
                  <a:lnTo>
                    <a:pt x="244665" y="467359"/>
                  </a:lnTo>
                  <a:lnTo>
                    <a:pt x="241427" y="468502"/>
                  </a:lnTo>
                  <a:lnTo>
                    <a:pt x="237134" y="469391"/>
                  </a:lnTo>
                  <a:lnTo>
                    <a:pt x="231775" y="469899"/>
                  </a:lnTo>
                  <a:lnTo>
                    <a:pt x="226415" y="470534"/>
                  </a:lnTo>
                  <a:lnTo>
                    <a:pt x="219608" y="470788"/>
                  </a:lnTo>
                  <a:lnTo>
                    <a:pt x="211353" y="470788"/>
                  </a:lnTo>
                  <a:lnTo>
                    <a:pt x="203085" y="470788"/>
                  </a:lnTo>
                  <a:lnTo>
                    <a:pt x="196278" y="470534"/>
                  </a:lnTo>
                  <a:lnTo>
                    <a:pt x="190919" y="469899"/>
                  </a:lnTo>
                  <a:lnTo>
                    <a:pt x="185572" y="469391"/>
                  </a:lnTo>
                  <a:lnTo>
                    <a:pt x="181267" y="468502"/>
                  </a:lnTo>
                  <a:lnTo>
                    <a:pt x="178028" y="467359"/>
                  </a:lnTo>
                  <a:lnTo>
                    <a:pt x="174790" y="466343"/>
                  </a:lnTo>
                  <a:lnTo>
                    <a:pt x="172504" y="464946"/>
                  </a:lnTo>
                  <a:lnTo>
                    <a:pt x="171170" y="463168"/>
                  </a:lnTo>
                  <a:lnTo>
                    <a:pt x="169824" y="461517"/>
                  </a:lnTo>
                  <a:lnTo>
                    <a:pt x="169163" y="459612"/>
                  </a:lnTo>
                  <a:lnTo>
                    <a:pt x="169163" y="457326"/>
                  </a:lnTo>
                  <a:lnTo>
                    <a:pt x="169163" y="17017"/>
                  </a:lnTo>
                  <a:lnTo>
                    <a:pt x="169163" y="14731"/>
                  </a:lnTo>
                  <a:lnTo>
                    <a:pt x="169824" y="12826"/>
                  </a:lnTo>
                  <a:lnTo>
                    <a:pt x="171170" y="11049"/>
                  </a:lnTo>
                  <a:lnTo>
                    <a:pt x="172504" y="9271"/>
                  </a:lnTo>
                  <a:lnTo>
                    <a:pt x="174790" y="7747"/>
                  </a:lnTo>
                  <a:lnTo>
                    <a:pt x="178028" y="6476"/>
                  </a:lnTo>
                  <a:lnTo>
                    <a:pt x="181267" y="5206"/>
                  </a:lnTo>
                  <a:lnTo>
                    <a:pt x="185572" y="4317"/>
                  </a:lnTo>
                  <a:lnTo>
                    <a:pt x="190919" y="3682"/>
                  </a:lnTo>
                  <a:lnTo>
                    <a:pt x="196278" y="2921"/>
                  </a:lnTo>
                  <a:lnTo>
                    <a:pt x="203085" y="2666"/>
                  </a:lnTo>
                  <a:lnTo>
                    <a:pt x="211353" y="2666"/>
                  </a:lnTo>
                  <a:close/>
                </a:path>
                <a:path w="5848350" h="476884">
                  <a:moveTo>
                    <a:pt x="42189" y="2666"/>
                  </a:moveTo>
                  <a:lnTo>
                    <a:pt x="50444" y="2666"/>
                  </a:lnTo>
                  <a:lnTo>
                    <a:pt x="57251" y="2921"/>
                  </a:lnTo>
                  <a:lnTo>
                    <a:pt x="62610" y="3682"/>
                  </a:lnTo>
                  <a:lnTo>
                    <a:pt x="67970" y="4317"/>
                  </a:lnTo>
                  <a:lnTo>
                    <a:pt x="72262" y="5206"/>
                  </a:lnTo>
                  <a:lnTo>
                    <a:pt x="75501" y="6476"/>
                  </a:lnTo>
                  <a:lnTo>
                    <a:pt x="78740" y="7747"/>
                  </a:lnTo>
                  <a:lnTo>
                    <a:pt x="81025" y="9271"/>
                  </a:lnTo>
                  <a:lnTo>
                    <a:pt x="82372" y="11049"/>
                  </a:lnTo>
                  <a:lnTo>
                    <a:pt x="83705" y="12826"/>
                  </a:lnTo>
                  <a:lnTo>
                    <a:pt x="84378" y="14731"/>
                  </a:lnTo>
                  <a:lnTo>
                    <a:pt x="84378" y="17017"/>
                  </a:lnTo>
                  <a:lnTo>
                    <a:pt x="84378" y="457326"/>
                  </a:lnTo>
                  <a:lnTo>
                    <a:pt x="84378" y="459612"/>
                  </a:lnTo>
                  <a:lnTo>
                    <a:pt x="83705" y="461517"/>
                  </a:lnTo>
                  <a:lnTo>
                    <a:pt x="82372" y="463168"/>
                  </a:lnTo>
                  <a:lnTo>
                    <a:pt x="81025" y="464946"/>
                  </a:lnTo>
                  <a:lnTo>
                    <a:pt x="78740" y="466343"/>
                  </a:lnTo>
                  <a:lnTo>
                    <a:pt x="75501" y="467359"/>
                  </a:lnTo>
                  <a:lnTo>
                    <a:pt x="72262" y="468502"/>
                  </a:lnTo>
                  <a:lnTo>
                    <a:pt x="67970" y="469391"/>
                  </a:lnTo>
                  <a:lnTo>
                    <a:pt x="62610" y="469899"/>
                  </a:lnTo>
                  <a:lnTo>
                    <a:pt x="57251" y="470534"/>
                  </a:lnTo>
                  <a:lnTo>
                    <a:pt x="50444" y="470788"/>
                  </a:lnTo>
                  <a:lnTo>
                    <a:pt x="42189" y="470788"/>
                  </a:lnTo>
                  <a:lnTo>
                    <a:pt x="33921" y="470788"/>
                  </a:lnTo>
                  <a:lnTo>
                    <a:pt x="27114" y="470534"/>
                  </a:lnTo>
                  <a:lnTo>
                    <a:pt x="21755" y="469899"/>
                  </a:lnTo>
                  <a:lnTo>
                    <a:pt x="16408" y="469391"/>
                  </a:lnTo>
                  <a:lnTo>
                    <a:pt x="12103" y="468502"/>
                  </a:lnTo>
                  <a:lnTo>
                    <a:pt x="8864" y="467359"/>
                  </a:lnTo>
                  <a:lnTo>
                    <a:pt x="5626" y="466343"/>
                  </a:lnTo>
                  <a:lnTo>
                    <a:pt x="3340" y="464946"/>
                  </a:lnTo>
                  <a:lnTo>
                    <a:pt x="2006" y="463168"/>
                  </a:lnTo>
                  <a:lnTo>
                    <a:pt x="660" y="461517"/>
                  </a:lnTo>
                  <a:lnTo>
                    <a:pt x="0" y="459612"/>
                  </a:lnTo>
                  <a:lnTo>
                    <a:pt x="0" y="457326"/>
                  </a:lnTo>
                  <a:lnTo>
                    <a:pt x="0" y="17017"/>
                  </a:lnTo>
                  <a:lnTo>
                    <a:pt x="0" y="14731"/>
                  </a:lnTo>
                  <a:lnTo>
                    <a:pt x="660" y="12826"/>
                  </a:lnTo>
                  <a:lnTo>
                    <a:pt x="2006" y="11049"/>
                  </a:lnTo>
                  <a:lnTo>
                    <a:pt x="3340" y="9271"/>
                  </a:lnTo>
                  <a:lnTo>
                    <a:pt x="21755" y="3682"/>
                  </a:lnTo>
                  <a:lnTo>
                    <a:pt x="27114" y="2921"/>
                  </a:lnTo>
                  <a:lnTo>
                    <a:pt x="33921" y="2666"/>
                  </a:lnTo>
                  <a:lnTo>
                    <a:pt x="42189" y="2666"/>
                  </a:lnTo>
                  <a:close/>
                </a:path>
                <a:path w="5848350" h="476884">
                  <a:moveTo>
                    <a:pt x="5788952" y="0"/>
                  </a:moveTo>
                  <a:lnTo>
                    <a:pt x="5797715" y="0"/>
                  </a:lnTo>
                  <a:lnTo>
                    <a:pt x="5805970" y="634"/>
                  </a:lnTo>
                  <a:lnTo>
                    <a:pt x="5813717" y="2158"/>
                  </a:lnTo>
                  <a:lnTo>
                    <a:pt x="5821591" y="3555"/>
                  </a:lnTo>
                  <a:lnTo>
                    <a:pt x="5827687" y="5079"/>
                  </a:lnTo>
                  <a:lnTo>
                    <a:pt x="5832132" y="6857"/>
                  </a:lnTo>
                  <a:lnTo>
                    <a:pt x="5836577" y="8508"/>
                  </a:lnTo>
                  <a:lnTo>
                    <a:pt x="5839625" y="10032"/>
                  </a:lnTo>
                  <a:lnTo>
                    <a:pt x="5841149" y="11556"/>
                  </a:lnTo>
                  <a:lnTo>
                    <a:pt x="5842800" y="12953"/>
                  </a:lnTo>
                  <a:lnTo>
                    <a:pt x="5844070" y="15112"/>
                  </a:lnTo>
                  <a:lnTo>
                    <a:pt x="5845086" y="17906"/>
                  </a:lnTo>
                  <a:lnTo>
                    <a:pt x="5846102" y="20700"/>
                  </a:lnTo>
                  <a:lnTo>
                    <a:pt x="5846737" y="24256"/>
                  </a:lnTo>
                  <a:lnTo>
                    <a:pt x="5847245" y="28575"/>
                  </a:lnTo>
                  <a:lnTo>
                    <a:pt x="5847626" y="32892"/>
                  </a:lnTo>
                  <a:lnTo>
                    <a:pt x="5847880" y="38353"/>
                  </a:lnTo>
                  <a:lnTo>
                    <a:pt x="5847880" y="44830"/>
                  </a:lnTo>
                  <a:lnTo>
                    <a:pt x="5847880" y="51307"/>
                  </a:lnTo>
                  <a:lnTo>
                    <a:pt x="5842165" y="73786"/>
                  </a:lnTo>
                  <a:lnTo>
                    <a:pt x="5841149" y="74549"/>
                  </a:lnTo>
                  <a:lnTo>
                    <a:pt x="5839879" y="74929"/>
                  </a:lnTo>
                  <a:lnTo>
                    <a:pt x="5838482" y="74929"/>
                  </a:lnTo>
                  <a:lnTo>
                    <a:pt x="5836958" y="74929"/>
                  </a:lnTo>
                  <a:lnTo>
                    <a:pt x="5835180" y="74549"/>
                  </a:lnTo>
                  <a:lnTo>
                    <a:pt x="5833402" y="73786"/>
                  </a:lnTo>
                  <a:lnTo>
                    <a:pt x="5831497" y="73025"/>
                  </a:lnTo>
                  <a:lnTo>
                    <a:pt x="5829084" y="72135"/>
                  </a:lnTo>
                  <a:lnTo>
                    <a:pt x="5826290" y="71247"/>
                  </a:lnTo>
                  <a:lnTo>
                    <a:pt x="5823496" y="70357"/>
                  </a:lnTo>
                  <a:lnTo>
                    <a:pt x="5820194" y="69596"/>
                  </a:lnTo>
                  <a:lnTo>
                    <a:pt x="5816384" y="68706"/>
                  </a:lnTo>
                  <a:lnTo>
                    <a:pt x="5812574" y="67944"/>
                  </a:lnTo>
                  <a:lnTo>
                    <a:pt x="5808129" y="67563"/>
                  </a:lnTo>
                  <a:lnTo>
                    <a:pt x="5803049" y="67563"/>
                  </a:lnTo>
                  <a:lnTo>
                    <a:pt x="5796953" y="67563"/>
                  </a:lnTo>
                  <a:lnTo>
                    <a:pt x="5776633" y="79501"/>
                  </a:lnTo>
                  <a:lnTo>
                    <a:pt x="5773712" y="83565"/>
                  </a:lnTo>
                  <a:lnTo>
                    <a:pt x="5771553" y="89026"/>
                  </a:lnTo>
                  <a:lnTo>
                    <a:pt x="5770156" y="95503"/>
                  </a:lnTo>
                  <a:lnTo>
                    <a:pt x="5768886" y="102107"/>
                  </a:lnTo>
                  <a:lnTo>
                    <a:pt x="5768251" y="110235"/>
                  </a:lnTo>
                  <a:lnTo>
                    <a:pt x="5768251" y="119887"/>
                  </a:lnTo>
                  <a:lnTo>
                    <a:pt x="5768251" y="147319"/>
                  </a:lnTo>
                  <a:lnTo>
                    <a:pt x="5822734" y="147319"/>
                  </a:lnTo>
                  <a:lnTo>
                    <a:pt x="5824766" y="147319"/>
                  </a:lnTo>
                  <a:lnTo>
                    <a:pt x="5826671" y="147827"/>
                  </a:lnTo>
                  <a:lnTo>
                    <a:pt x="5828322" y="148970"/>
                  </a:lnTo>
                  <a:lnTo>
                    <a:pt x="5829973" y="150113"/>
                  </a:lnTo>
                  <a:lnTo>
                    <a:pt x="5831370" y="151891"/>
                  </a:lnTo>
                  <a:lnTo>
                    <a:pt x="5835815" y="175005"/>
                  </a:lnTo>
                  <a:lnTo>
                    <a:pt x="5835815" y="181482"/>
                  </a:lnTo>
                  <a:lnTo>
                    <a:pt x="5827052" y="215645"/>
                  </a:lnTo>
                  <a:lnTo>
                    <a:pt x="5822734" y="215645"/>
                  </a:lnTo>
                  <a:lnTo>
                    <a:pt x="5768251" y="215645"/>
                  </a:lnTo>
                  <a:lnTo>
                    <a:pt x="5768251" y="457326"/>
                  </a:lnTo>
                  <a:lnTo>
                    <a:pt x="5768251" y="459612"/>
                  </a:lnTo>
                  <a:lnTo>
                    <a:pt x="5767489" y="461517"/>
                  </a:lnTo>
                  <a:lnTo>
                    <a:pt x="5766219" y="463168"/>
                  </a:lnTo>
                  <a:lnTo>
                    <a:pt x="5764822" y="464946"/>
                  </a:lnTo>
                  <a:lnTo>
                    <a:pt x="5762663" y="466343"/>
                  </a:lnTo>
                  <a:lnTo>
                    <a:pt x="5759488" y="467359"/>
                  </a:lnTo>
                  <a:lnTo>
                    <a:pt x="5756440" y="468502"/>
                  </a:lnTo>
                  <a:lnTo>
                    <a:pt x="5751995" y="469391"/>
                  </a:lnTo>
                  <a:lnTo>
                    <a:pt x="5746407" y="469899"/>
                  </a:lnTo>
                  <a:lnTo>
                    <a:pt x="5740819" y="470534"/>
                  </a:lnTo>
                  <a:lnTo>
                    <a:pt x="5734088" y="470788"/>
                  </a:lnTo>
                  <a:lnTo>
                    <a:pt x="5725960" y="470788"/>
                  </a:lnTo>
                  <a:lnTo>
                    <a:pt x="5717959" y="470788"/>
                  </a:lnTo>
                  <a:lnTo>
                    <a:pt x="5711228" y="470534"/>
                  </a:lnTo>
                  <a:lnTo>
                    <a:pt x="5705767" y="469899"/>
                  </a:lnTo>
                  <a:lnTo>
                    <a:pt x="5700306" y="469391"/>
                  </a:lnTo>
                  <a:lnTo>
                    <a:pt x="5695988" y="468502"/>
                  </a:lnTo>
                  <a:lnTo>
                    <a:pt x="5692686" y="467359"/>
                  </a:lnTo>
                  <a:lnTo>
                    <a:pt x="5689511" y="466343"/>
                  </a:lnTo>
                  <a:lnTo>
                    <a:pt x="5687225" y="464946"/>
                  </a:lnTo>
                  <a:lnTo>
                    <a:pt x="5685955" y="463168"/>
                  </a:lnTo>
                  <a:lnTo>
                    <a:pt x="5684812" y="461517"/>
                  </a:lnTo>
                  <a:lnTo>
                    <a:pt x="5684177" y="459612"/>
                  </a:lnTo>
                  <a:lnTo>
                    <a:pt x="5684177" y="457326"/>
                  </a:lnTo>
                  <a:lnTo>
                    <a:pt x="5684177" y="215645"/>
                  </a:lnTo>
                  <a:lnTo>
                    <a:pt x="5646712" y="215645"/>
                  </a:lnTo>
                  <a:lnTo>
                    <a:pt x="5642394" y="215645"/>
                  </a:lnTo>
                  <a:lnTo>
                    <a:pt x="5639219" y="212978"/>
                  </a:lnTo>
                  <a:lnTo>
                    <a:pt x="5633885" y="181482"/>
                  </a:lnTo>
                  <a:lnTo>
                    <a:pt x="5633885" y="175005"/>
                  </a:lnTo>
                  <a:lnTo>
                    <a:pt x="5641124" y="148970"/>
                  </a:lnTo>
                  <a:lnTo>
                    <a:pt x="5642775" y="147827"/>
                  </a:lnTo>
                  <a:lnTo>
                    <a:pt x="5644807" y="147319"/>
                  </a:lnTo>
                  <a:lnTo>
                    <a:pt x="5646966" y="147319"/>
                  </a:lnTo>
                  <a:lnTo>
                    <a:pt x="5684177" y="147319"/>
                  </a:lnTo>
                  <a:lnTo>
                    <a:pt x="5684177" y="122174"/>
                  </a:lnTo>
                  <a:lnTo>
                    <a:pt x="5684556" y="107408"/>
                  </a:lnTo>
                  <a:lnTo>
                    <a:pt x="5690146" y="68706"/>
                  </a:lnTo>
                  <a:lnTo>
                    <a:pt x="5709069" y="30606"/>
                  </a:lnTo>
                  <a:lnTo>
                    <a:pt x="5741962" y="7619"/>
                  </a:lnTo>
                  <a:lnTo>
                    <a:pt x="5775859" y="476"/>
                  </a:lnTo>
                  <a:lnTo>
                    <a:pt x="5788952" y="0"/>
                  </a:lnTo>
                  <a:close/>
                </a:path>
              </a:pathLst>
            </a:custGeom>
            <a:ln w="18288">
              <a:solidFill>
                <a:srgbClr val="FBFB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4255" y="484758"/>
              <a:ext cx="170434" cy="6896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5110" y="475615"/>
              <a:ext cx="188722" cy="872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14435" cy="3147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Counting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votes </a:t>
            </a:r>
            <a:r>
              <a:rPr sz="3200" spc="-5" dirty="0">
                <a:latin typeface="Carlito"/>
                <a:cs typeface="Carlito"/>
              </a:rPr>
              <a:t>begin </a:t>
            </a:r>
            <a:r>
              <a:rPr sz="3200" spc="-15" dirty="0">
                <a:latin typeface="Carlito"/>
                <a:cs typeface="Carlito"/>
              </a:rPr>
              <a:t>after </a:t>
            </a:r>
            <a:r>
              <a:rPr sz="3200" spc="-35" dirty="0">
                <a:latin typeface="Carlito"/>
                <a:cs typeface="Carlito"/>
              </a:rPr>
              <a:t>few </a:t>
            </a:r>
            <a:r>
              <a:rPr sz="3200" spc="-25" dirty="0">
                <a:latin typeface="Carlito"/>
                <a:cs typeface="Carlito"/>
              </a:rPr>
              <a:t>days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1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final </a:t>
            </a:r>
            <a:r>
              <a:rPr sz="3200" spc="-25" dirty="0">
                <a:latin typeface="Carlito"/>
                <a:cs typeface="Carlito"/>
              </a:rPr>
              <a:t>stage </a:t>
            </a:r>
            <a:r>
              <a:rPr sz="3200" dirty="0">
                <a:latin typeface="Carlito"/>
                <a:cs typeface="Carlito"/>
              </a:rPr>
              <a:t>of an election is the </a:t>
            </a:r>
            <a:r>
              <a:rPr sz="3200" spc="-20" dirty="0">
                <a:latin typeface="Carlito"/>
                <a:cs typeface="Carlito"/>
              </a:rPr>
              <a:t>day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10" dirty="0">
                <a:latin typeface="Carlito"/>
                <a:cs typeface="Carlito"/>
              </a:rPr>
              <a:t>the 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5" dirty="0">
                <a:latin typeface="Carlito"/>
                <a:cs typeface="Carlito"/>
              </a:rPr>
              <a:t>cast </a:t>
            </a:r>
            <a:r>
              <a:rPr sz="3200" spc="-10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vote.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20" dirty="0">
                <a:latin typeface="Carlito"/>
                <a:cs typeface="Carlito"/>
              </a:rPr>
              <a:t>day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usually called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election </a:t>
            </a:r>
            <a:r>
              <a:rPr sz="3200" spc="-70" dirty="0">
                <a:latin typeface="Carlito"/>
                <a:cs typeface="Carlito"/>
              </a:rPr>
              <a:t>day. </a:t>
            </a:r>
            <a:r>
              <a:rPr sz="3200" spc="-25" dirty="0">
                <a:latin typeface="Carlito"/>
                <a:cs typeface="Carlito"/>
              </a:rPr>
              <a:t>Every </a:t>
            </a:r>
            <a:r>
              <a:rPr sz="3200" spc="-15" dirty="0">
                <a:latin typeface="Carlito"/>
                <a:cs typeface="Carlito"/>
              </a:rPr>
              <a:t>person </a:t>
            </a:r>
            <a:r>
              <a:rPr sz="3200" dirty="0">
                <a:latin typeface="Carlito"/>
                <a:cs typeface="Carlito"/>
              </a:rPr>
              <a:t>whose </a:t>
            </a:r>
            <a:r>
              <a:rPr sz="3200" spc="-5" dirty="0">
                <a:latin typeface="Carlito"/>
                <a:cs typeface="Carlito"/>
              </a:rPr>
              <a:t>name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5" dirty="0">
                <a:latin typeface="Carlito"/>
                <a:cs typeface="Carlito"/>
              </a:rPr>
              <a:t>list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go 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nearby </a:t>
            </a:r>
            <a:r>
              <a:rPr sz="3200" spc="-5" dirty="0">
                <a:latin typeface="Carlito"/>
                <a:cs typeface="Carlito"/>
              </a:rPr>
              <a:t>polling booth </a:t>
            </a:r>
            <a:r>
              <a:rPr sz="3200" spc="-10" dirty="0">
                <a:latin typeface="Carlito"/>
                <a:cs typeface="Carlito"/>
              </a:rPr>
              <a:t>situated  </a:t>
            </a:r>
            <a:r>
              <a:rPr sz="3200" dirty="0">
                <a:latin typeface="Carlito"/>
                <a:cs typeface="Carlito"/>
              </a:rPr>
              <a:t>in a </a:t>
            </a:r>
            <a:r>
              <a:rPr sz="3200" spc="-5" dirty="0">
                <a:latin typeface="Carlito"/>
                <a:cs typeface="Carlito"/>
              </a:rPr>
              <a:t>govt schools or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offices.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124200"/>
            <a:ext cx="405892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3124200"/>
            <a:ext cx="4419600" cy="3733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77797"/>
            <a:ext cx="8857615" cy="480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959485" indent="-5156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lead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changes </a:t>
            </a:r>
            <a:r>
              <a:rPr sz="3200" spc="-10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policy of  </a:t>
            </a:r>
            <a:r>
              <a:rPr sz="3200" spc="-10" dirty="0">
                <a:latin typeface="Carlito"/>
                <a:cs typeface="Carlito"/>
              </a:rPr>
              <a:t>government.</a:t>
            </a:r>
            <a:endParaRPr sz="3200">
              <a:latin typeface="Carlito"/>
              <a:cs typeface="Carlito"/>
            </a:endParaRPr>
          </a:p>
          <a:p>
            <a:pPr marL="527685" marR="1155700" indent="-51562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governor </a:t>
            </a:r>
            <a:r>
              <a:rPr sz="3200" spc="-15" dirty="0">
                <a:latin typeface="Carlito"/>
                <a:cs typeface="Carlito"/>
              </a:rPr>
              <a:t>invited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5" dirty="0">
                <a:latin typeface="Carlito"/>
                <a:cs typeface="Carlito"/>
              </a:rPr>
              <a:t>become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chief  </a:t>
            </a:r>
            <a:r>
              <a:rPr sz="3200" spc="-15" dirty="0">
                <a:latin typeface="Carlito"/>
                <a:cs typeface="Carlito"/>
              </a:rPr>
              <a:t>minister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he is impressed by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speeches.</a:t>
            </a:r>
            <a:endParaRPr sz="3200">
              <a:latin typeface="Carlito"/>
              <a:cs typeface="Carlito"/>
            </a:endParaRPr>
          </a:p>
          <a:p>
            <a:pPr marL="527685" marR="486409" indent="-51562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10" dirty="0">
                <a:latin typeface="Carlito"/>
                <a:cs typeface="Carlito"/>
              </a:rPr>
              <a:t>People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unhappy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5" dirty="0">
                <a:latin typeface="Carlito"/>
                <a:cs typeface="Carlito"/>
              </a:rPr>
              <a:t>ruling party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5" dirty="0">
                <a:latin typeface="Carlito"/>
                <a:cs typeface="Carlito"/>
              </a:rPr>
              <a:t>vote against </a:t>
            </a:r>
            <a:r>
              <a:rPr sz="3200" dirty="0">
                <a:latin typeface="Carlito"/>
                <a:cs typeface="Carlito"/>
              </a:rPr>
              <a:t>it in the </a:t>
            </a:r>
            <a:r>
              <a:rPr sz="3200" spc="-10" dirty="0">
                <a:latin typeface="Carlito"/>
                <a:cs typeface="Carlito"/>
              </a:rPr>
              <a:t>next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election.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party </a:t>
            </a:r>
            <a:r>
              <a:rPr sz="3200" spc="-5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wins the election </a:t>
            </a:r>
            <a:r>
              <a:rPr sz="3200" spc="-20" dirty="0">
                <a:latin typeface="Carlito"/>
                <a:cs typeface="Carlito"/>
              </a:rPr>
              <a:t>forms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govt.</a:t>
            </a:r>
            <a:endParaRPr sz="3200">
              <a:latin typeface="Carlito"/>
              <a:cs typeface="Carlito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election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5" dirty="0">
                <a:latin typeface="Carlito"/>
                <a:cs typeface="Carlito"/>
              </a:rPr>
              <a:t>lead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economic </a:t>
            </a:r>
            <a:r>
              <a:rPr sz="3200" spc="-10" dirty="0">
                <a:latin typeface="Carlito"/>
                <a:cs typeface="Carlito"/>
              </a:rPr>
              <a:t>development in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35" dirty="0">
                <a:latin typeface="Carlito"/>
                <a:cs typeface="Carlito"/>
              </a:rPr>
              <a:t>state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country.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793" y="0"/>
            <a:ext cx="4872355" cy="909955"/>
            <a:chOff x="85793" y="0"/>
            <a:chExt cx="4872355" cy="909955"/>
          </a:xfrm>
        </p:grpSpPr>
        <p:sp>
          <p:nvSpPr>
            <p:cNvPr id="4" name="object 4"/>
            <p:cNvSpPr/>
            <p:nvPr/>
          </p:nvSpPr>
          <p:spPr>
            <a:xfrm>
              <a:off x="85793" y="208502"/>
              <a:ext cx="4213431" cy="6444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8579" y="0"/>
              <a:ext cx="1078991" cy="909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7792" y="581405"/>
              <a:ext cx="112649" cy="119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4656" y="415670"/>
              <a:ext cx="164973" cy="2212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4908" y="408558"/>
              <a:ext cx="144144" cy="943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796" y="408558"/>
              <a:ext cx="144145" cy="943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7792" y="362458"/>
              <a:ext cx="112649" cy="119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004" y="251968"/>
              <a:ext cx="3985895" cy="556895"/>
            </a:xfrm>
            <a:custGeom>
              <a:avLst/>
              <a:gdLst/>
              <a:ahLst/>
              <a:cxnLst/>
              <a:rect l="l" t="t" r="r" b="b"/>
              <a:pathLst>
                <a:path w="3985895" h="556895">
                  <a:moveTo>
                    <a:pt x="2912089" y="111886"/>
                  </a:moveTo>
                  <a:lnTo>
                    <a:pt x="2920344" y="111886"/>
                  </a:lnTo>
                  <a:lnTo>
                    <a:pt x="2927202" y="112267"/>
                  </a:lnTo>
                  <a:lnTo>
                    <a:pt x="2932536" y="112902"/>
                  </a:lnTo>
                  <a:lnTo>
                    <a:pt x="2937870" y="113537"/>
                  </a:lnTo>
                  <a:lnTo>
                    <a:pt x="2954380" y="123697"/>
                  </a:lnTo>
                  <a:lnTo>
                    <a:pt x="2954380" y="125983"/>
                  </a:lnTo>
                  <a:lnTo>
                    <a:pt x="2954380" y="423925"/>
                  </a:lnTo>
                  <a:lnTo>
                    <a:pt x="2954380" y="426211"/>
                  </a:lnTo>
                  <a:lnTo>
                    <a:pt x="2953618" y="428116"/>
                  </a:lnTo>
                  <a:lnTo>
                    <a:pt x="2952348" y="429767"/>
                  </a:lnTo>
                  <a:lnTo>
                    <a:pt x="2950951" y="431545"/>
                  </a:lnTo>
                  <a:lnTo>
                    <a:pt x="2948665" y="432942"/>
                  </a:lnTo>
                  <a:lnTo>
                    <a:pt x="2945490" y="433958"/>
                  </a:lnTo>
                  <a:lnTo>
                    <a:pt x="2942188" y="435101"/>
                  </a:lnTo>
                  <a:lnTo>
                    <a:pt x="2937870" y="435990"/>
                  </a:lnTo>
                  <a:lnTo>
                    <a:pt x="2932536" y="436498"/>
                  </a:lnTo>
                  <a:lnTo>
                    <a:pt x="2927202" y="437133"/>
                  </a:lnTo>
                  <a:lnTo>
                    <a:pt x="2920344" y="437387"/>
                  </a:lnTo>
                  <a:lnTo>
                    <a:pt x="2912089" y="437387"/>
                  </a:lnTo>
                  <a:lnTo>
                    <a:pt x="2903834" y="437387"/>
                  </a:lnTo>
                  <a:lnTo>
                    <a:pt x="2897103" y="437133"/>
                  </a:lnTo>
                  <a:lnTo>
                    <a:pt x="2891769" y="436498"/>
                  </a:lnTo>
                  <a:lnTo>
                    <a:pt x="2886308" y="435990"/>
                  </a:lnTo>
                  <a:lnTo>
                    <a:pt x="2881990" y="435101"/>
                  </a:lnTo>
                  <a:lnTo>
                    <a:pt x="2878815" y="433958"/>
                  </a:lnTo>
                  <a:lnTo>
                    <a:pt x="2875640" y="432942"/>
                  </a:lnTo>
                  <a:lnTo>
                    <a:pt x="2873227" y="431545"/>
                  </a:lnTo>
                  <a:lnTo>
                    <a:pt x="2871957" y="429767"/>
                  </a:lnTo>
                  <a:lnTo>
                    <a:pt x="2870560" y="428116"/>
                  </a:lnTo>
                  <a:lnTo>
                    <a:pt x="2869925" y="426211"/>
                  </a:lnTo>
                  <a:lnTo>
                    <a:pt x="2869925" y="423925"/>
                  </a:lnTo>
                  <a:lnTo>
                    <a:pt x="2869925" y="125983"/>
                  </a:lnTo>
                  <a:lnTo>
                    <a:pt x="2869925" y="123697"/>
                  </a:lnTo>
                  <a:lnTo>
                    <a:pt x="2870560" y="121792"/>
                  </a:lnTo>
                  <a:lnTo>
                    <a:pt x="2871957" y="120141"/>
                  </a:lnTo>
                  <a:lnTo>
                    <a:pt x="2873227" y="118363"/>
                  </a:lnTo>
                  <a:lnTo>
                    <a:pt x="2891769" y="112902"/>
                  </a:lnTo>
                  <a:lnTo>
                    <a:pt x="2897103" y="112267"/>
                  </a:lnTo>
                  <a:lnTo>
                    <a:pt x="2903834" y="111886"/>
                  </a:lnTo>
                  <a:lnTo>
                    <a:pt x="2912089" y="111886"/>
                  </a:lnTo>
                  <a:close/>
                </a:path>
                <a:path w="3985895" h="556895">
                  <a:moveTo>
                    <a:pt x="1012601" y="111886"/>
                  </a:moveTo>
                  <a:lnTo>
                    <a:pt x="1022202" y="111886"/>
                  </a:lnTo>
                  <a:lnTo>
                    <a:pt x="1029797" y="112013"/>
                  </a:lnTo>
                  <a:lnTo>
                    <a:pt x="1035372" y="112394"/>
                  </a:lnTo>
                  <a:lnTo>
                    <a:pt x="1040960" y="112775"/>
                  </a:lnTo>
                  <a:lnTo>
                    <a:pt x="1045303" y="113537"/>
                  </a:lnTo>
                  <a:lnTo>
                    <a:pt x="1048428" y="114934"/>
                  </a:lnTo>
                  <a:lnTo>
                    <a:pt x="1051565" y="116204"/>
                  </a:lnTo>
                  <a:lnTo>
                    <a:pt x="1053901" y="118236"/>
                  </a:lnTo>
                  <a:lnTo>
                    <a:pt x="1055463" y="121030"/>
                  </a:lnTo>
                  <a:lnTo>
                    <a:pt x="1057026" y="123824"/>
                  </a:lnTo>
                  <a:lnTo>
                    <a:pt x="1058588" y="127888"/>
                  </a:lnTo>
                  <a:lnTo>
                    <a:pt x="1060150" y="132968"/>
                  </a:lnTo>
                  <a:lnTo>
                    <a:pt x="1130470" y="332866"/>
                  </a:lnTo>
                  <a:lnTo>
                    <a:pt x="1131473" y="332866"/>
                  </a:lnTo>
                  <a:lnTo>
                    <a:pt x="1195811" y="128904"/>
                  </a:lnTo>
                  <a:lnTo>
                    <a:pt x="1197081" y="123189"/>
                  </a:lnTo>
                  <a:lnTo>
                    <a:pt x="1198859" y="119252"/>
                  </a:lnTo>
                  <a:lnTo>
                    <a:pt x="1201018" y="117347"/>
                  </a:lnTo>
                  <a:lnTo>
                    <a:pt x="1203050" y="115442"/>
                  </a:lnTo>
                  <a:lnTo>
                    <a:pt x="1206606" y="114172"/>
                  </a:lnTo>
                  <a:lnTo>
                    <a:pt x="1237340" y="111886"/>
                  </a:lnTo>
                  <a:lnTo>
                    <a:pt x="1246865" y="111886"/>
                  </a:lnTo>
                  <a:lnTo>
                    <a:pt x="1279885" y="123951"/>
                  </a:lnTo>
                  <a:lnTo>
                    <a:pt x="1279885" y="128142"/>
                  </a:lnTo>
                  <a:lnTo>
                    <a:pt x="1279885" y="132206"/>
                  </a:lnTo>
                  <a:lnTo>
                    <a:pt x="1177650" y="435355"/>
                  </a:lnTo>
                  <a:lnTo>
                    <a:pt x="1141519" y="541146"/>
                  </a:lnTo>
                  <a:lnTo>
                    <a:pt x="1098057" y="556658"/>
                  </a:lnTo>
                  <a:lnTo>
                    <a:pt x="1085943" y="556894"/>
                  </a:lnTo>
                  <a:lnTo>
                    <a:pt x="1077003" y="556894"/>
                  </a:lnTo>
                  <a:lnTo>
                    <a:pt x="1069865" y="556513"/>
                  </a:lnTo>
                  <a:lnTo>
                    <a:pt x="1064506" y="555751"/>
                  </a:lnTo>
                  <a:lnTo>
                    <a:pt x="1059146" y="554989"/>
                  </a:lnTo>
                  <a:lnTo>
                    <a:pt x="1055133" y="553719"/>
                  </a:lnTo>
                  <a:lnTo>
                    <a:pt x="1052454" y="551941"/>
                  </a:lnTo>
                  <a:lnTo>
                    <a:pt x="1049774" y="550163"/>
                  </a:lnTo>
                  <a:lnTo>
                    <a:pt x="1048326" y="547877"/>
                  </a:lnTo>
                  <a:lnTo>
                    <a:pt x="1048097" y="545210"/>
                  </a:lnTo>
                  <a:lnTo>
                    <a:pt x="1047869" y="542543"/>
                  </a:lnTo>
                  <a:lnTo>
                    <a:pt x="1048542" y="539241"/>
                  </a:lnTo>
                  <a:lnTo>
                    <a:pt x="1050104" y="535431"/>
                  </a:lnTo>
                  <a:lnTo>
                    <a:pt x="1089957" y="435355"/>
                  </a:lnTo>
                  <a:lnTo>
                    <a:pt x="1076901" y="420242"/>
                  </a:lnTo>
                  <a:lnTo>
                    <a:pt x="974095" y="145668"/>
                  </a:lnTo>
                  <a:lnTo>
                    <a:pt x="971186" y="137921"/>
                  </a:lnTo>
                  <a:lnTo>
                    <a:pt x="969738" y="131952"/>
                  </a:lnTo>
                  <a:lnTo>
                    <a:pt x="969738" y="127761"/>
                  </a:lnTo>
                  <a:lnTo>
                    <a:pt x="969738" y="123697"/>
                  </a:lnTo>
                  <a:lnTo>
                    <a:pt x="971085" y="120395"/>
                  </a:lnTo>
                  <a:lnTo>
                    <a:pt x="973764" y="118109"/>
                  </a:lnTo>
                  <a:lnTo>
                    <a:pt x="976431" y="115696"/>
                  </a:lnTo>
                  <a:lnTo>
                    <a:pt x="980953" y="114172"/>
                  </a:lnTo>
                  <a:lnTo>
                    <a:pt x="987315" y="113156"/>
                  </a:lnTo>
                  <a:lnTo>
                    <a:pt x="993678" y="112267"/>
                  </a:lnTo>
                  <a:lnTo>
                    <a:pt x="1002111" y="111886"/>
                  </a:lnTo>
                  <a:lnTo>
                    <a:pt x="1012601" y="111886"/>
                  </a:lnTo>
                  <a:close/>
                </a:path>
                <a:path w="3985895" h="556895">
                  <a:moveTo>
                    <a:pt x="2478003" y="106552"/>
                  </a:moveTo>
                  <a:lnTo>
                    <a:pt x="2520929" y="112521"/>
                  </a:lnTo>
                  <a:lnTo>
                    <a:pt x="2528295" y="115188"/>
                  </a:lnTo>
                  <a:lnTo>
                    <a:pt x="2535788" y="117855"/>
                  </a:lnTo>
                  <a:lnTo>
                    <a:pt x="2566141" y="139191"/>
                  </a:lnTo>
                  <a:lnTo>
                    <a:pt x="2567157" y="140842"/>
                  </a:lnTo>
                  <a:lnTo>
                    <a:pt x="2569824" y="155574"/>
                  </a:lnTo>
                  <a:lnTo>
                    <a:pt x="2570205" y="159511"/>
                  </a:lnTo>
                  <a:lnTo>
                    <a:pt x="2570332" y="164210"/>
                  </a:lnTo>
                  <a:lnTo>
                    <a:pt x="2570332" y="169798"/>
                  </a:lnTo>
                  <a:lnTo>
                    <a:pt x="2561950" y="204977"/>
                  </a:lnTo>
                  <a:lnTo>
                    <a:pt x="2558267" y="204977"/>
                  </a:lnTo>
                  <a:lnTo>
                    <a:pt x="2554584" y="204977"/>
                  </a:lnTo>
                  <a:lnTo>
                    <a:pt x="2550520" y="203453"/>
                  </a:lnTo>
                  <a:lnTo>
                    <a:pt x="2546329" y="200278"/>
                  </a:lnTo>
                  <a:lnTo>
                    <a:pt x="2542011" y="197103"/>
                  </a:lnTo>
                  <a:lnTo>
                    <a:pt x="2537058" y="193674"/>
                  </a:lnTo>
                  <a:lnTo>
                    <a:pt x="2531216" y="189864"/>
                  </a:lnTo>
                  <a:lnTo>
                    <a:pt x="2525374" y="186054"/>
                  </a:lnTo>
                  <a:lnTo>
                    <a:pt x="2481686" y="174878"/>
                  </a:lnTo>
                  <a:lnTo>
                    <a:pt x="2466202" y="176452"/>
                  </a:lnTo>
                  <a:lnTo>
                    <a:pt x="2431394" y="200151"/>
                  </a:lnTo>
                  <a:lnTo>
                    <a:pt x="2415089" y="251319"/>
                  </a:lnTo>
                  <a:lnTo>
                    <a:pt x="2413995" y="274319"/>
                  </a:lnTo>
                  <a:lnTo>
                    <a:pt x="2414259" y="285986"/>
                  </a:lnTo>
                  <a:lnTo>
                    <a:pt x="2420766" y="325649"/>
                  </a:lnTo>
                  <a:lnTo>
                    <a:pt x="2440903" y="358457"/>
                  </a:lnTo>
                  <a:lnTo>
                    <a:pt x="2482702" y="372363"/>
                  </a:lnTo>
                  <a:lnTo>
                    <a:pt x="2491082" y="372050"/>
                  </a:lnTo>
                  <a:lnTo>
                    <a:pt x="2528295" y="359917"/>
                  </a:lnTo>
                  <a:lnTo>
                    <a:pt x="2534518" y="355599"/>
                  </a:lnTo>
                  <a:lnTo>
                    <a:pt x="2540741" y="351408"/>
                  </a:lnTo>
                  <a:lnTo>
                    <a:pt x="2546075" y="347598"/>
                  </a:lnTo>
                  <a:lnTo>
                    <a:pt x="2550266" y="344042"/>
                  </a:lnTo>
                  <a:lnTo>
                    <a:pt x="2554584" y="340613"/>
                  </a:lnTo>
                  <a:lnTo>
                    <a:pt x="2558140" y="338962"/>
                  </a:lnTo>
                  <a:lnTo>
                    <a:pt x="2561061" y="338962"/>
                  </a:lnTo>
                  <a:lnTo>
                    <a:pt x="2562966" y="338962"/>
                  </a:lnTo>
                  <a:lnTo>
                    <a:pt x="2564744" y="339470"/>
                  </a:lnTo>
                  <a:lnTo>
                    <a:pt x="2566014" y="340613"/>
                  </a:lnTo>
                  <a:lnTo>
                    <a:pt x="2567411" y="341756"/>
                  </a:lnTo>
                  <a:lnTo>
                    <a:pt x="2568427" y="343788"/>
                  </a:lnTo>
                  <a:lnTo>
                    <a:pt x="2569189" y="346836"/>
                  </a:lnTo>
                  <a:lnTo>
                    <a:pt x="2569951" y="349757"/>
                  </a:lnTo>
                  <a:lnTo>
                    <a:pt x="2570586" y="353694"/>
                  </a:lnTo>
                  <a:lnTo>
                    <a:pt x="2571094" y="358393"/>
                  </a:lnTo>
                  <a:lnTo>
                    <a:pt x="2571475" y="362965"/>
                  </a:lnTo>
                  <a:lnTo>
                    <a:pt x="2571729" y="369061"/>
                  </a:lnTo>
                  <a:lnTo>
                    <a:pt x="2571729" y="376427"/>
                  </a:lnTo>
                  <a:lnTo>
                    <a:pt x="2571729" y="382269"/>
                  </a:lnTo>
                  <a:lnTo>
                    <a:pt x="2569824" y="400811"/>
                  </a:lnTo>
                  <a:lnTo>
                    <a:pt x="2569316" y="403605"/>
                  </a:lnTo>
                  <a:lnTo>
                    <a:pt x="2535153" y="430148"/>
                  </a:lnTo>
                  <a:lnTo>
                    <a:pt x="2492539" y="441221"/>
                  </a:lnTo>
                  <a:lnTo>
                    <a:pt x="2469875" y="442721"/>
                  </a:lnTo>
                  <a:lnTo>
                    <a:pt x="2453133" y="442055"/>
                  </a:lnTo>
                  <a:lnTo>
                    <a:pt x="2408788" y="432053"/>
                  </a:lnTo>
                  <a:lnTo>
                    <a:pt x="2373659" y="410140"/>
                  </a:lnTo>
                  <a:lnTo>
                    <a:pt x="2348241" y="377158"/>
                  </a:lnTo>
                  <a:lnTo>
                    <a:pt x="2332779" y="333652"/>
                  </a:lnTo>
                  <a:lnTo>
                    <a:pt x="2327635" y="280288"/>
                  </a:lnTo>
                  <a:lnTo>
                    <a:pt x="2328328" y="258647"/>
                  </a:lnTo>
                  <a:lnTo>
                    <a:pt x="2333904" y="219888"/>
                  </a:lnTo>
                  <a:lnTo>
                    <a:pt x="2352257" y="172910"/>
                  </a:lnTo>
                  <a:lnTo>
                    <a:pt x="2380656" y="138664"/>
                  </a:lnTo>
                  <a:lnTo>
                    <a:pt x="2417678" y="116839"/>
                  </a:lnTo>
                  <a:lnTo>
                    <a:pt x="2461880" y="107195"/>
                  </a:lnTo>
                  <a:lnTo>
                    <a:pt x="2478003" y="106552"/>
                  </a:lnTo>
                  <a:close/>
                </a:path>
                <a:path w="3985895" h="556895">
                  <a:moveTo>
                    <a:pt x="3880718" y="106171"/>
                  </a:moveTo>
                  <a:lnTo>
                    <a:pt x="3924787" y="111251"/>
                  </a:lnTo>
                  <a:lnTo>
                    <a:pt x="3949933" y="119760"/>
                  </a:lnTo>
                  <a:lnTo>
                    <a:pt x="3954886" y="122046"/>
                  </a:lnTo>
                  <a:lnTo>
                    <a:pt x="3965046" y="130809"/>
                  </a:lnTo>
                  <a:lnTo>
                    <a:pt x="3965935" y="132460"/>
                  </a:lnTo>
                  <a:lnTo>
                    <a:pt x="3966570" y="134492"/>
                  </a:lnTo>
                  <a:lnTo>
                    <a:pt x="3967078" y="136778"/>
                  </a:lnTo>
                  <a:lnTo>
                    <a:pt x="3967459" y="139191"/>
                  </a:lnTo>
                  <a:lnTo>
                    <a:pt x="3967967" y="142112"/>
                  </a:lnTo>
                  <a:lnTo>
                    <a:pt x="3968221" y="145541"/>
                  </a:lnTo>
                  <a:lnTo>
                    <a:pt x="3968602" y="148970"/>
                  </a:lnTo>
                  <a:lnTo>
                    <a:pt x="3968729" y="153288"/>
                  </a:lnTo>
                  <a:lnTo>
                    <a:pt x="3968729" y="158368"/>
                  </a:lnTo>
                  <a:lnTo>
                    <a:pt x="3968729" y="164464"/>
                  </a:lnTo>
                  <a:lnTo>
                    <a:pt x="3968602" y="169417"/>
                  </a:lnTo>
                  <a:lnTo>
                    <a:pt x="3968221" y="173100"/>
                  </a:lnTo>
                  <a:lnTo>
                    <a:pt x="3967967" y="176910"/>
                  </a:lnTo>
                  <a:lnTo>
                    <a:pt x="3967332" y="179958"/>
                  </a:lnTo>
                  <a:lnTo>
                    <a:pt x="3966570" y="182244"/>
                  </a:lnTo>
                  <a:lnTo>
                    <a:pt x="3965808" y="184403"/>
                  </a:lnTo>
                  <a:lnTo>
                    <a:pt x="3964792" y="185927"/>
                  </a:lnTo>
                  <a:lnTo>
                    <a:pt x="3963395" y="186689"/>
                  </a:lnTo>
                  <a:lnTo>
                    <a:pt x="3961998" y="187451"/>
                  </a:lnTo>
                  <a:lnTo>
                    <a:pt x="3960474" y="187832"/>
                  </a:lnTo>
                  <a:lnTo>
                    <a:pt x="3958696" y="187832"/>
                  </a:lnTo>
                  <a:lnTo>
                    <a:pt x="3956664" y="187832"/>
                  </a:lnTo>
                  <a:lnTo>
                    <a:pt x="3953616" y="186689"/>
                  </a:lnTo>
                  <a:lnTo>
                    <a:pt x="3949298" y="184403"/>
                  </a:lnTo>
                  <a:lnTo>
                    <a:pt x="3945107" y="181990"/>
                  </a:lnTo>
                  <a:lnTo>
                    <a:pt x="3939773" y="179577"/>
                  </a:lnTo>
                  <a:lnTo>
                    <a:pt x="3897895" y="166655"/>
                  </a:lnTo>
                  <a:lnTo>
                    <a:pt x="3882750" y="165734"/>
                  </a:lnTo>
                  <a:lnTo>
                    <a:pt x="3875130" y="165734"/>
                  </a:lnTo>
                  <a:lnTo>
                    <a:pt x="3868526" y="166623"/>
                  </a:lnTo>
                  <a:lnTo>
                    <a:pt x="3862938" y="168147"/>
                  </a:lnTo>
                  <a:lnTo>
                    <a:pt x="3857350" y="169671"/>
                  </a:lnTo>
                  <a:lnTo>
                    <a:pt x="3852778" y="171957"/>
                  </a:lnTo>
                  <a:lnTo>
                    <a:pt x="3849222" y="174878"/>
                  </a:lnTo>
                  <a:lnTo>
                    <a:pt x="3845666" y="177672"/>
                  </a:lnTo>
                  <a:lnTo>
                    <a:pt x="3842999" y="181101"/>
                  </a:lnTo>
                  <a:lnTo>
                    <a:pt x="3841221" y="185038"/>
                  </a:lnTo>
                  <a:lnTo>
                    <a:pt x="3839443" y="188975"/>
                  </a:lnTo>
                  <a:lnTo>
                    <a:pt x="3838427" y="193166"/>
                  </a:lnTo>
                  <a:lnTo>
                    <a:pt x="3838427" y="197611"/>
                  </a:lnTo>
                  <a:lnTo>
                    <a:pt x="3838427" y="204469"/>
                  </a:lnTo>
                  <a:lnTo>
                    <a:pt x="3840586" y="210311"/>
                  </a:lnTo>
                  <a:lnTo>
                    <a:pt x="3844904" y="215010"/>
                  </a:lnTo>
                  <a:lnTo>
                    <a:pt x="3849095" y="219709"/>
                  </a:lnTo>
                  <a:lnTo>
                    <a:pt x="3885163" y="237489"/>
                  </a:lnTo>
                  <a:lnTo>
                    <a:pt x="3891833" y="239845"/>
                  </a:lnTo>
                  <a:lnTo>
                    <a:pt x="3898514" y="242331"/>
                  </a:lnTo>
                  <a:lnTo>
                    <a:pt x="3938757" y="260603"/>
                  </a:lnTo>
                  <a:lnTo>
                    <a:pt x="3971761" y="290417"/>
                  </a:lnTo>
                  <a:lnTo>
                    <a:pt x="3985090" y="329741"/>
                  </a:lnTo>
                  <a:lnTo>
                    <a:pt x="3985493" y="339597"/>
                  </a:lnTo>
                  <a:lnTo>
                    <a:pt x="3984898" y="351907"/>
                  </a:lnTo>
                  <a:lnTo>
                    <a:pt x="3970708" y="393741"/>
                  </a:lnTo>
                  <a:lnTo>
                    <a:pt x="3939898" y="423086"/>
                  </a:lnTo>
                  <a:lnTo>
                    <a:pt x="3895623" y="439406"/>
                  </a:lnTo>
                  <a:lnTo>
                    <a:pt x="3856207" y="443102"/>
                  </a:lnTo>
                  <a:lnTo>
                    <a:pt x="3847920" y="442938"/>
                  </a:lnTo>
                  <a:lnTo>
                    <a:pt x="3809805" y="437721"/>
                  </a:lnTo>
                  <a:lnTo>
                    <a:pt x="3771498" y="423671"/>
                  </a:lnTo>
                  <a:lnTo>
                    <a:pt x="3765148" y="418718"/>
                  </a:lnTo>
                  <a:lnTo>
                    <a:pt x="3762735" y="416432"/>
                  </a:lnTo>
                  <a:lnTo>
                    <a:pt x="3760830" y="412749"/>
                  </a:lnTo>
                  <a:lnTo>
                    <a:pt x="3759433" y="407669"/>
                  </a:lnTo>
                  <a:lnTo>
                    <a:pt x="3758163" y="402716"/>
                  </a:lnTo>
                  <a:lnTo>
                    <a:pt x="3757401" y="395223"/>
                  </a:lnTo>
                  <a:lnTo>
                    <a:pt x="3757401" y="385444"/>
                  </a:lnTo>
                  <a:lnTo>
                    <a:pt x="3757401" y="378967"/>
                  </a:lnTo>
                  <a:lnTo>
                    <a:pt x="3757655" y="373760"/>
                  </a:lnTo>
                  <a:lnTo>
                    <a:pt x="3758163" y="369950"/>
                  </a:lnTo>
                  <a:lnTo>
                    <a:pt x="3758544" y="366013"/>
                  </a:lnTo>
                  <a:lnTo>
                    <a:pt x="3763497" y="355853"/>
                  </a:lnTo>
                  <a:lnTo>
                    <a:pt x="3764767" y="355091"/>
                  </a:lnTo>
                  <a:lnTo>
                    <a:pt x="3766545" y="354710"/>
                  </a:lnTo>
                  <a:lnTo>
                    <a:pt x="3768450" y="354710"/>
                  </a:lnTo>
                  <a:lnTo>
                    <a:pt x="3770990" y="354710"/>
                  </a:lnTo>
                  <a:lnTo>
                    <a:pt x="3774546" y="356107"/>
                  </a:lnTo>
                  <a:lnTo>
                    <a:pt x="3779372" y="358901"/>
                  </a:lnTo>
                  <a:lnTo>
                    <a:pt x="3784198" y="361568"/>
                  </a:lnTo>
                  <a:lnTo>
                    <a:pt x="3822298" y="377443"/>
                  </a:lnTo>
                  <a:lnTo>
                    <a:pt x="3854556" y="381761"/>
                  </a:lnTo>
                  <a:lnTo>
                    <a:pt x="3862176" y="381761"/>
                  </a:lnTo>
                  <a:lnTo>
                    <a:pt x="3897863" y="366140"/>
                  </a:lnTo>
                  <a:lnTo>
                    <a:pt x="3903451" y="352043"/>
                  </a:lnTo>
                  <a:lnTo>
                    <a:pt x="3903451" y="346328"/>
                  </a:lnTo>
                  <a:lnTo>
                    <a:pt x="3903451" y="339597"/>
                  </a:lnTo>
                  <a:lnTo>
                    <a:pt x="3901419" y="333882"/>
                  </a:lnTo>
                  <a:lnTo>
                    <a:pt x="3897228" y="329056"/>
                  </a:lnTo>
                  <a:lnTo>
                    <a:pt x="3893164" y="324230"/>
                  </a:lnTo>
                  <a:lnTo>
                    <a:pt x="3857731" y="306450"/>
                  </a:lnTo>
                  <a:lnTo>
                    <a:pt x="3851228" y="304020"/>
                  </a:lnTo>
                  <a:lnTo>
                    <a:pt x="3811295" y="286553"/>
                  </a:lnTo>
                  <a:lnTo>
                    <a:pt x="3776902" y="259304"/>
                  </a:lnTo>
                  <a:lnTo>
                    <a:pt x="3760703" y="222567"/>
                  </a:lnTo>
                  <a:lnTo>
                    <a:pt x="3759179" y="202945"/>
                  </a:lnTo>
                  <a:lnTo>
                    <a:pt x="3759701" y="192472"/>
                  </a:lnTo>
                  <a:lnTo>
                    <a:pt x="3772097" y="154953"/>
                  </a:lnTo>
                  <a:lnTo>
                    <a:pt x="3799897" y="126944"/>
                  </a:lnTo>
                  <a:lnTo>
                    <a:pt x="3841588" y="110136"/>
                  </a:lnTo>
                  <a:lnTo>
                    <a:pt x="3866976" y="106620"/>
                  </a:lnTo>
                  <a:lnTo>
                    <a:pt x="3880718" y="106171"/>
                  </a:lnTo>
                  <a:close/>
                </a:path>
                <a:path w="3985895" h="556895">
                  <a:moveTo>
                    <a:pt x="3583665" y="106171"/>
                  </a:moveTo>
                  <a:lnTo>
                    <a:pt x="3624027" y="111797"/>
                  </a:lnTo>
                  <a:lnTo>
                    <a:pt x="3661979" y="135368"/>
                  </a:lnTo>
                  <a:lnTo>
                    <a:pt x="3684241" y="172727"/>
                  </a:lnTo>
                  <a:lnTo>
                    <a:pt x="3692909" y="223829"/>
                  </a:lnTo>
                  <a:lnTo>
                    <a:pt x="3693266" y="239521"/>
                  </a:lnTo>
                  <a:lnTo>
                    <a:pt x="3693266" y="423925"/>
                  </a:lnTo>
                  <a:lnTo>
                    <a:pt x="3693266" y="426211"/>
                  </a:lnTo>
                  <a:lnTo>
                    <a:pt x="3684503" y="433958"/>
                  </a:lnTo>
                  <a:lnTo>
                    <a:pt x="3681328" y="435101"/>
                  </a:lnTo>
                  <a:lnTo>
                    <a:pt x="3677137" y="435990"/>
                  </a:lnTo>
                  <a:lnTo>
                    <a:pt x="3671676" y="436498"/>
                  </a:lnTo>
                  <a:lnTo>
                    <a:pt x="3666088" y="437133"/>
                  </a:lnTo>
                  <a:lnTo>
                    <a:pt x="3659357" y="437387"/>
                  </a:lnTo>
                  <a:lnTo>
                    <a:pt x="3651356" y="437387"/>
                  </a:lnTo>
                  <a:lnTo>
                    <a:pt x="3643101" y="437387"/>
                  </a:lnTo>
                  <a:lnTo>
                    <a:pt x="3636243" y="437133"/>
                  </a:lnTo>
                  <a:lnTo>
                    <a:pt x="3630782" y="436498"/>
                  </a:lnTo>
                  <a:lnTo>
                    <a:pt x="3625321" y="435990"/>
                  </a:lnTo>
                  <a:lnTo>
                    <a:pt x="3621003" y="435101"/>
                  </a:lnTo>
                  <a:lnTo>
                    <a:pt x="3617828" y="433958"/>
                  </a:lnTo>
                  <a:lnTo>
                    <a:pt x="3614780" y="432942"/>
                  </a:lnTo>
                  <a:lnTo>
                    <a:pt x="3612494" y="431545"/>
                  </a:lnTo>
                  <a:lnTo>
                    <a:pt x="3611224" y="429767"/>
                  </a:lnTo>
                  <a:lnTo>
                    <a:pt x="3609827" y="428116"/>
                  </a:lnTo>
                  <a:lnTo>
                    <a:pt x="3609192" y="426211"/>
                  </a:lnTo>
                  <a:lnTo>
                    <a:pt x="3609192" y="423925"/>
                  </a:lnTo>
                  <a:lnTo>
                    <a:pt x="3609192" y="253491"/>
                  </a:lnTo>
                  <a:lnTo>
                    <a:pt x="3603858" y="211073"/>
                  </a:lnTo>
                  <a:lnTo>
                    <a:pt x="3596746" y="198119"/>
                  </a:lnTo>
                  <a:lnTo>
                    <a:pt x="3592809" y="192150"/>
                  </a:lnTo>
                  <a:lnTo>
                    <a:pt x="3587602" y="187578"/>
                  </a:lnTo>
                  <a:lnTo>
                    <a:pt x="3581252" y="184403"/>
                  </a:lnTo>
                  <a:lnTo>
                    <a:pt x="3574902" y="181101"/>
                  </a:lnTo>
                  <a:lnTo>
                    <a:pt x="3567409" y="179577"/>
                  </a:lnTo>
                  <a:lnTo>
                    <a:pt x="3558900" y="179577"/>
                  </a:lnTo>
                  <a:lnTo>
                    <a:pt x="3518177" y="197760"/>
                  </a:lnTo>
                  <a:lnTo>
                    <a:pt x="3492352" y="225424"/>
                  </a:lnTo>
                  <a:lnTo>
                    <a:pt x="3492352" y="423925"/>
                  </a:lnTo>
                  <a:lnTo>
                    <a:pt x="3492352" y="426211"/>
                  </a:lnTo>
                  <a:lnTo>
                    <a:pt x="3483462" y="433958"/>
                  </a:lnTo>
                  <a:lnTo>
                    <a:pt x="3480160" y="435101"/>
                  </a:lnTo>
                  <a:lnTo>
                    <a:pt x="3475842" y="435990"/>
                  </a:lnTo>
                  <a:lnTo>
                    <a:pt x="3470508" y="436498"/>
                  </a:lnTo>
                  <a:lnTo>
                    <a:pt x="3465174" y="437133"/>
                  </a:lnTo>
                  <a:lnTo>
                    <a:pt x="3458316" y="437387"/>
                  </a:lnTo>
                  <a:lnTo>
                    <a:pt x="3450061" y="437387"/>
                  </a:lnTo>
                  <a:lnTo>
                    <a:pt x="3441806" y="437387"/>
                  </a:lnTo>
                  <a:lnTo>
                    <a:pt x="3435075" y="437133"/>
                  </a:lnTo>
                  <a:lnTo>
                    <a:pt x="3429741" y="436498"/>
                  </a:lnTo>
                  <a:lnTo>
                    <a:pt x="3424280" y="435990"/>
                  </a:lnTo>
                  <a:lnTo>
                    <a:pt x="3419962" y="435101"/>
                  </a:lnTo>
                  <a:lnTo>
                    <a:pt x="3416787" y="433958"/>
                  </a:lnTo>
                  <a:lnTo>
                    <a:pt x="3413612" y="432942"/>
                  </a:lnTo>
                  <a:lnTo>
                    <a:pt x="3411199" y="431545"/>
                  </a:lnTo>
                  <a:lnTo>
                    <a:pt x="3409929" y="429767"/>
                  </a:lnTo>
                  <a:lnTo>
                    <a:pt x="3408532" y="428116"/>
                  </a:lnTo>
                  <a:lnTo>
                    <a:pt x="3407897" y="426211"/>
                  </a:lnTo>
                  <a:lnTo>
                    <a:pt x="3407897" y="423925"/>
                  </a:lnTo>
                  <a:lnTo>
                    <a:pt x="3407897" y="125221"/>
                  </a:lnTo>
                  <a:lnTo>
                    <a:pt x="3407897" y="123062"/>
                  </a:lnTo>
                  <a:lnTo>
                    <a:pt x="3408532" y="121030"/>
                  </a:lnTo>
                  <a:lnTo>
                    <a:pt x="3426820" y="112775"/>
                  </a:lnTo>
                  <a:lnTo>
                    <a:pt x="3431392" y="112140"/>
                  </a:lnTo>
                  <a:lnTo>
                    <a:pt x="3437107" y="111886"/>
                  </a:lnTo>
                  <a:lnTo>
                    <a:pt x="3444092" y="111886"/>
                  </a:lnTo>
                  <a:lnTo>
                    <a:pt x="3451204" y="111886"/>
                  </a:lnTo>
                  <a:lnTo>
                    <a:pt x="3457173" y="112140"/>
                  </a:lnTo>
                  <a:lnTo>
                    <a:pt x="3461872" y="112775"/>
                  </a:lnTo>
                  <a:lnTo>
                    <a:pt x="3466571" y="113283"/>
                  </a:lnTo>
                  <a:lnTo>
                    <a:pt x="3479906" y="123062"/>
                  </a:lnTo>
                  <a:lnTo>
                    <a:pt x="3479906" y="125221"/>
                  </a:lnTo>
                  <a:lnTo>
                    <a:pt x="3479906" y="159765"/>
                  </a:lnTo>
                  <a:lnTo>
                    <a:pt x="3517536" y="127136"/>
                  </a:lnTo>
                  <a:lnTo>
                    <a:pt x="3556471" y="109521"/>
                  </a:lnTo>
                  <a:lnTo>
                    <a:pt x="3569955" y="107007"/>
                  </a:lnTo>
                  <a:lnTo>
                    <a:pt x="3583665" y="106171"/>
                  </a:lnTo>
                  <a:close/>
                </a:path>
                <a:path w="3985895" h="556895">
                  <a:moveTo>
                    <a:pt x="3184758" y="106171"/>
                  </a:moveTo>
                  <a:lnTo>
                    <a:pt x="3239051" y="112333"/>
                  </a:lnTo>
                  <a:lnTo>
                    <a:pt x="3281326" y="130524"/>
                  </a:lnTo>
                  <a:lnTo>
                    <a:pt x="3312125" y="160212"/>
                  </a:lnTo>
                  <a:lnTo>
                    <a:pt x="3331824" y="200913"/>
                  </a:lnTo>
                  <a:lnTo>
                    <a:pt x="3340522" y="252241"/>
                  </a:lnTo>
                  <a:lnTo>
                    <a:pt x="3341095" y="271652"/>
                  </a:lnTo>
                  <a:lnTo>
                    <a:pt x="3340474" y="290296"/>
                  </a:lnTo>
                  <a:lnTo>
                    <a:pt x="3331062" y="341248"/>
                  </a:lnTo>
                  <a:lnTo>
                    <a:pt x="3310202" y="383575"/>
                  </a:lnTo>
                  <a:lnTo>
                    <a:pt x="3277611" y="415686"/>
                  </a:lnTo>
                  <a:lnTo>
                    <a:pt x="3233328" y="436084"/>
                  </a:lnTo>
                  <a:lnTo>
                    <a:pt x="3177392" y="443102"/>
                  </a:lnTo>
                  <a:lnTo>
                    <a:pt x="3158128" y="442412"/>
                  </a:lnTo>
                  <a:lnTo>
                    <a:pt x="3108050" y="432053"/>
                  </a:lnTo>
                  <a:lnTo>
                    <a:pt x="3069510" y="409801"/>
                  </a:lnTo>
                  <a:lnTo>
                    <a:pt x="3042280" y="376380"/>
                  </a:lnTo>
                  <a:lnTo>
                    <a:pt x="3026306" y="332021"/>
                  </a:lnTo>
                  <a:lnTo>
                    <a:pt x="3021055" y="277621"/>
                  </a:lnTo>
                  <a:lnTo>
                    <a:pt x="3021696" y="258956"/>
                  </a:lnTo>
                  <a:lnTo>
                    <a:pt x="3031215" y="207771"/>
                  </a:lnTo>
                  <a:lnTo>
                    <a:pt x="3052271" y="165427"/>
                  </a:lnTo>
                  <a:lnTo>
                    <a:pt x="3084889" y="133556"/>
                  </a:lnTo>
                  <a:lnTo>
                    <a:pt x="3128930" y="113190"/>
                  </a:lnTo>
                  <a:lnTo>
                    <a:pt x="3184758" y="106171"/>
                  </a:lnTo>
                  <a:close/>
                </a:path>
                <a:path w="3985895" h="556895">
                  <a:moveTo>
                    <a:pt x="2134722" y="106171"/>
                  </a:moveTo>
                  <a:lnTo>
                    <a:pt x="2184853" y="112387"/>
                  </a:lnTo>
                  <a:lnTo>
                    <a:pt x="2223035" y="130428"/>
                  </a:lnTo>
                  <a:lnTo>
                    <a:pt x="2250475" y="158091"/>
                  </a:lnTo>
                  <a:lnTo>
                    <a:pt x="2267691" y="194309"/>
                  </a:lnTo>
                  <a:lnTo>
                    <a:pt x="2275192" y="237047"/>
                  </a:lnTo>
                  <a:lnTo>
                    <a:pt x="2275692" y="252475"/>
                  </a:lnTo>
                  <a:lnTo>
                    <a:pt x="2275692" y="265937"/>
                  </a:lnTo>
                  <a:lnTo>
                    <a:pt x="2275692" y="276224"/>
                  </a:lnTo>
                  <a:lnTo>
                    <a:pt x="2273406" y="283717"/>
                  </a:lnTo>
                  <a:lnTo>
                    <a:pt x="2268834" y="288670"/>
                  </a:lnTo>
                  <a:lnTo>
                    <a:pt x="2264262" y="293623"/>
                  </a:lnTo>
                  <a:lnTo>
                    <a:pt x="2257912" y="296036"/>
                  </a:lnTo>
                  <a:lnTo>
                    <a:pt x="2249911" y="296036"/>
                  </a:lnTo>
                  <a:lnTo>
                    <a:pt x="2068047" y="296036"/>
                  </a:lnTo>
                  <a:lnTo>
                    <a:pt x="2075165" y="338210"/>
                  </a:lnTo>
                  <a:lnTo>
                    <a:pt x="2104990" y="370572"/>
                  </a:lnTo>
                  <a:lnTo>
                    <a:pt x="2149708" y="379475"/>
                  </a:lnTo>
                  <a:lnTo>
                    <a:pt x="2160424" y="379265"/>
                  </a:lnTo>
                  <a:lnTo>
                    <a:pt x="2204191" y="372887"/>
                  </a:lnTo>
                  <a:lnTo>
                    <a:pt x="2243180" y="360044"/>
                  </a:lnTo>
                  <a:lnTo>
                    <a:pt x="2247498" y="359028"/>
                  </a:lnTo>
                  <a:lnTo>
                    <a:pt x="2250927" y="359028"/>
                  </a:lnTo>
                  <a:lnTo>
                    <a:pt x="2252832" y="359028"/>
                  </a:lnTo>
                  <a:lnTo>
                    <a:pt x="2254610" y="359409"/>
                  </a:lnTo>
                  <a:lnTo>
                    <a:pt x="2255880" y="360171"/>
                  </a:lnTo>
                  <a:lnTo>
                    <a:pt x="2257277" y="360933"/>
                  </a:lnTo>
                  <a:lnTo>
                    <a:pt x="2258420" y="362330"/>
                  </a:lnTo>
                  <a:lnTo>
                    <a:pt x="2261595" y="381253"/>
                  </a:lnTo>
                  <a:lnTo>
                    <a:pt x="2261595" y="386841"/>
                  </a:lnTo>
                  <a:lnTo>
                    <a:pt x="2261595" y="391667"/>
                  </a:lnTo>
                  <a:lnTo>
                    <a:pt x="2261468" y="395858"/>
                  </a:lnTo>
                  <a:lnTo>
                    <a:pt x="2261214" y="399414"/>
                  </a:lnTo>
                  <a:lnTo>
                    <a:pt x="2261087" y="402843"/>
                  </a:lnTo>
                  <a:lnTo>
                    <a:pt x="2260706" y="405764"/>
                  </a:lnTo>
                  <a:lnTo>
                    <a:pt x="2260198" y="408177"/>
                  </a:lnTo>
                  <a:lnTo>
                    <a:pt x="2259817" y="410717"/>
                  </a:lnTo>
                  <a:lnTo>
                    <a:pt x="2254737" y="419226"/>
                  </a:lnTo>
                  <a:lnTo>
                    <a:pt x="2253340" y="420877"/>
                  </a:lnTo>
                  <a:lnTo>
                    <a:pt x="2210246" y="435359"/>
                  </a:lnTo>
                  <a:lnTo>
                    <a:pt x="2163519" y="442356"/>
                  </a:lnTo>
                  <a:lnTo>
                    <a:pt x="2142088" y="443102"/>
                  </a:lnTo>
                  <a:lnTo>
                    <a:pt x="2122780" y="442464"/>
                  </a:lnTo>
                  <a:lnTo>
                    <a:pt x="2072238" y="433069"/>
                  </a:lnTo>
                  <a:lnTo>
                    <a:pt x="2032840" y="412138"/>
                  </a:lnTo>
                  <a:lnTo>
                    <a:pt x="2004642" y="379428"/>
                  </a:lnTo>
                  <a:lnTo>
                    <a:pt x="1987894" y="334742"/>
                  </a:lnTo>
                  <a:lnTo>
                    <a:pt x="1982322" y="278002"/>
                  </a:lnTo>
                  <a:lnTo>
                    <a:pt x="1982967" y="258573"/>
                  </a:lnTo>
                  <a:lnTo>
                    <a:pt x="1992736" y="206120"/>
                  </a:lnTo>
                  <a:lnTo>
                    <a:pt x="2013524" y="163633"/>
                  </a:lnTo>
                  <a:lnTo>
                    <a:pt x="2044743" y="132254"/>
                  </a:lnTo>
                  <a:lnTo>
                    <a:pt x="2085466" y="112762"/>
                  </a:lnTo>
                  <a:lnTo>
                    <a:pt x="2117383" y="106908"/>
                  </a:lnTo>
                  <a:lnTo>
                    <a:pt x="2134722" y="106171"/>
                  </a:lnTo>
                  <a:close/>
                </a:path>
                <a:path w="3985895" h="556895">
                  <a:moveTo>
                    <a:pt x="1619610" y="106171"/>
                  </a:moveTo>
                  <a:lnTo>
                    <a:pt x="1669741" y="112387"/>
                  </a:lnTo>
                  <a:lnTo>
                    <a:pt x="1707923" y="130428"/>
                  </a:lnTo>
                  <a:lnTo>
                    <a:pt x="1735363" y="158091"/>
                  </a:lnTo>
                  <a:lnTo>
                    <a:pt x="1752579" y="194309"/>
                  </a:lnTo>
                  <a:lnTo>
                    <a:pt x="1760080" y="237047"/>
                  </a:lnTo>
                  <a:lnTo>
                    <a:pt x="1760580" y="252475"/>
                  </a:lnTo>
                  <a:lnTo>
                    <a:pt x="1760580" y="265937"/>
                  </a:lnTo>
                  <a:lnTo>
                    <a:pt x="1760580" y="276224"/>
                  </a:lnTo>
                  <a:lnTo>
                    <a:pt x="1758294" y="283717"/>
                  </a:lnTo>
                  <a:lnTo>
                    <a:pt x="1753722" y="288670"/>
                  </a:lnTo>
                  <a:lnTo>
                    <a:pt x="1749150" y="293623"/>
                  </a:lnTo>
                  <a:lnTo>
                    <a:pt x="1742800" y="296036"/>
                  </a:lnTo>
                  <a:lnTo>
                    <a:pt x="1734799" y="296036"/>
                  </a:lnTo>
                  <a:lnTo>
                    <a:pt x="1552935" y="296036"/>
                  </a:lnTo>
                  <a:lnTo>
                    <a:pt x="1560053" y="338210"/>
                  </a:lnTo>
                  <a:lnTo>
                    <a:pt x="1589878" y="370572"/>
                  </a:lnTo>
                  <a:lnTo>
                    <a:pt x="1634596" y="379475"/>
                  </a:lnTo>
                  <a:lnTo>
                    <a:pt x="1645312" y="379265"/>
                  </a:lnTo>
                  <a:lnTo>
                    <a:pt x="1689079" y="372887"/>
                  </a:lnTo>
                  <a:lnTo>
                    <a:pt x="1728068" y="360044"/>
                  </a:lnTo>
                  <a:lnTo>
                    <a:pt x="1732386" y="359028"/>
                  </a:lnTo>
                  <a:lnTo>
                    <a:pt x="1735815" y="359028"/>
                  </a:lnTo>
                  <a:lnTo>
                    <a:pt x="1737720" y="359028"/>
                  </a:lnTo>
                  <a:lnTo>
                    <a:pt x="1739498" y="359409"/>
                  </a:lnTo>
                  <a:lnTo>
                    <a:pt x="1740768" y="360171"/>
                  </a:lnTo>
                  <a:lnTo>
                    <a:pt x="1742165" y="360933"/>
                  </a:lnTo>
                  <a:lnTo>
                    <a:pt x="1743308" y="362330"/>
                  </a:lnTo>
                  <a:lnTo>
                    <a:pt x="1744197" y="364362"/>
                  </a:lnTo>
                  <a:lnTo>
                    <a:pt x="1745086" y="366394"/>
                  </a:lnTo>
                  <a:lnTo>
                    <a:pt x="1745594" y="369188"/>
                  </a:lnTo>
                  <a:lnTo>
                    <a:pt x="1745975" y="372871"/>
                  </a:lnTo>
                  <a:lnTo>
                    <a:pt x="1746356" y="376554"/>
                  </a:lnTo>
                  <a:lnTo>
                    <a:pt x="1746483" y="381253"/>
                  </a:lnTo>
                  <a:lnTo>
                    <a:pt x="1746483" y="386841"/>
                  </a:lnTo>
                  <a:lnTo>
                    <a:pt x="1746483" y="391667"/>
                  </a:lnTo>
                  <a:lnTo>
                    <a:pt x="1746356" y="395858"/>
                  </a:lnTo>
                  <a:lnTo>
                    <a:pt x="1746102" y="399414"/>
                  </a:lnTo>
                  <a:lnTo>
                    <a:pt x="1745975" y="402843"/>
                  </a:lnTo>
                  <a:lnTo>
                    <a:pt x="1745594" y="405764"/>
                  </a:lnTo>
                  <a:lnTo>
                    <a:pt x="1745086" y="408177"/>
                  </a:lnTo>
                  <a:lnTo>
                    <a:pt x="1744705" y="410717"/>
                  </a:lnTo>
                  <a:lnTo>
                    <a:pt x="1739625" y="419226"/>
                  </a:lnTo>
                  <a:lnTo>
                    <a:pt x="1738228" y="420877"/>
                  </a:lnTo>
                  <a:lnTo>
                    <a:pt x="1695134" y="435359"/>
                  </a:lnTo>
                  <a:lnTo>
                    <a:pt x="1648407" y="442356"/>
                  </a:lnTo>
                  <a:lnTo>
                    <a:pt x="1626976" y="443102"/>
                  </a:lnTo>
                  <a:lnTo>
                    <a:pt x="1607668" y="442464"/>
                  </a:lnTo>
                  <a:lnTo>
                    <a:pt x="1557126" y="433069"/>
                  </a:lnTo>
                  <a:lnTo>
                    <a:pt x="1517728" y="412138"/>
                  </a:lnTo>
                  <a:lnTo>
                    <a:pt x="1489530" y="379428"/>
                  </a:lnTo>
                  <a:lnTo>
                    <a:pt x="1472782" y="334742"/>
                  </a:lnTo>
                  <a:lnTo>
                    <a:pt x="1467210" y="278002"/>
                  </a:lnTo>
                  <a:lnTo>
                    <a:pt x="1467855" y="258573"/>
                  </a:lnTo>
                  <a:lnTo>
                    <a:pt x="1477624" y="206120"/>
                  </a:lnTo>
                  <a:lnTo>
                    <a:pt x="1498412" y="163633"/>
                  </a:lnTo>
                  <a:lnTo>
                    <a:pt x="1529631" y="132254"/>
                  </a:lnTo>
                  <a:lnTo>
                    <a:pt x="1570354" y="112762"/>
                  </a:lnTo>
                  <a:lnTo>
                    <a:pt x="1602271" y="106908"/>
                  </a:lnTo>
                  <a:lnTo>
                    <a:pt x="1619610" y="106171"/>
                  </a:lnTo>
                  <a:close/>
                </a:path>
                <a:path w="3985895" h="556895">
                  <a:moveTo>
                    <a:pt x="2688442" y="33147"/>
                  </a:moveTo>
                  <a:lnTo>
                    <a:pt x="2696697" y="33147"/>
                  </a:lnTo>
                  <a:lnTo>
                    <a:pt x="2703555" y="33400"/>
                  </a:lnTo>
                  <a:lnTo>
                    <a:pt x="2709016" y="34035"/>
                  </a:lnTo>
                  <a:lnTo>
                    <a:pt x="2714477" y="34543"/>
                  </a:lnTo>
                  <a:lnTo>
                    <a:pt x="2730606" y="44957"/>
                  </a:lnTo>
                  <a:lnTo>
                    <a:pt x="2730606" y="47243"/>
                  </a:lnTo>
                  <a:lnTo>
                    <a:pt x="2730606" y="113918"/>
                  </a:lnTo>
                  <a:lnTo>
                    <a:pt x="2795630" y="113918"/>
                  </a:lnTo>
                  <a:lnTo>
                    <a:pt x="2797789" y="113918"/>
                  </a:lnTo>
                  <a:lnTo>
                    <a:pt x="2799821" y="114426"/>
                  </a:lnTo>
                  <a:lnTo>
                    <a:pt x="2801472" y="115569"/>
                  </a:lnTo>
                  <a:lnTo>
                    <a:pt x="2803123" y="116712"/>
                  </a:lnTo>
                  <a:lnTo>
                    <a:pt x="2804520" y="118490"/>
                  </a:lnTo>
                  <a:lnTo>
                    <a:pt x="2808965" y="141604"/>
                  </a:lnTo>
                  <a:lnTo>
                    <a:pt x="2808965" y="148081"/>
                  </a:lnTo>
                  <a:lnTo>
                    <a:pt x="2800202" y="182244"/>
                  </a:lnTo>
                  <a:lnTo>
                    <a:pt x="2795884" y="182244"/>
                  </a:lnTo>
                  <a:lnTo>
                    <a:pt x="2730606" y="182244"/>
                  </a:lnTo>
                  <a:lnTo>
                    <a:pt x="2730606" y="322452"/>
                  </a:lnTo>
                  <a:lnTo>
                    <a:pt x="2731102" y="333956"/>
                  </a:lnTo>
                  <a:lnTo>
                    <a:pt x="2749021" y="368300"/>
                  </a:lnTo>
                  <a:lnTo>
                    <a:pt x="2765785" y="371347"/>
                  </a:lnTo>
                  <a:lnTo>
                    <a:pt x="2770230" y="371347"/>
                  </a:lnTo>
                  <a:lnTo>
                    <a:pt x="2774294" y="370966"/>
                  </a:lnTo>
                  <a:lnTo>
                    <a:pt x="2777850" y="370204"/>
                  </a:lnTo>
                  <a:lnTo>
                    <a:pt x="2781406" y="369442"/>
                  </a:lnTo>
                  <a:lnTo>
                    <a:pt x="2784581" y="368553"/>
                  </a:lnTo>
                  <a:lnTo>
                    <a:pt x="2787375" y="367537"/>
                  </a:lnTo>
                  <a:lnTo>
                    <a:pt x="2790169" y="366521"/>
                  </a:lnTo>
                  <a:lnTo>
                    <a:pt x="2792582" y="365632"/>
                  </a:lnTo>
                  <a:lnTo>
                    <a:pt x="2794487" y="364870"/>
                  </a:lnTo>
                  <a:lnTo>
                    <a:pt x="2796392" y="364108"/>
                  </a:lnTo>
                  <a:lnTo>
                    <a:pt x="2798043" y="363727"/>
                  </a:lnTo>
                  <a:lnTo>
                    <a:pt x="2799567" y="363727"/>
                  </a:lnTo>
                  <a:lnTo>
                    <a:pt x="2800964" y="363727"/>
                  </a:lnTo>
                  <a:lnTo>
                    <a:pt x="2806298" y="369569"/>
                  </a:lnTo>
                  <a:lnTo>
                    <a:pt x="2807060" y="371855"/>
                  </a:lnTo>
                  <a:lnTo>
                    <a:pt x="2807568" y="375030"/>
                  </a:lnTo>
                  <a:lnTo>
                    <a:pt x="2808203" y="379094"/>
                  </a:lnTo>
                  <a:lnTo>
                    <a:pt x="2808711" y="383158"/>
                  </a:lnTo>
                  <a:lnTo>
                    <a:pt x="2808965" y="388238"/>
                  </a:lnTo>
                  <a:lnTo>
                    <a:pt x="2808965" y="394461"/>
                  </a:lnTo>
                  <a:lnTo>
                    <a:pt x="2808965" y="404367"/>
                  </a:lnTo>
                  <a:lnTo>
                    <a:pt x="2784962" y="437006"/>
                  </a:lnTo>
                  <a:lnTo>
                    <a:pt x="2779755" y="438149"/>
                  </a:lnTo>
                  <a:lnTo>
                    <a:pt x="2774421" y="439419"/>
                  </a:lnTo>
                  <a:lnTo>
                    <a:pt x="2768706" y="440435"/>
                  </a:lnTo>
                  <a:lnTo>
                    <a:pt x="2762610" y="441070"/>
                  </a:lnTo>
                  <a:lnTo>
                    <a:pt x="2756514" y="441705"/>
                  </a:lnTo>
                  <a:lnTo>
                    <a:pt x="2750291" y="442086"/>
                  </a:lnTo>
                  <a:lnTo>
                    <a:pt x="2744068" y="442086"/>
                  </a:lnTo>
                  <a:lnTo>
                    <a:pt x="2700507" y="435736"/>
                  </a:lnTo>
                  <a:lnTo>
                    <a:pt x="2664409" y="409049"/>
                  </a:lnTo>
                  <a:lnTo>
                    <a:pt x="2649767" y="372302"/>
                  </a:lnTo>
                  <a:lnTo>
                    <a:pt x="2646659" y="335279"/>
                  </a:lnTo>
                  <a:lnTo>
                    <a:pt x="2646659" y="182244"/>
                  </a:lnTo>
                  <a:lnTo>
                    <a:pt x="2610718" y="182244"/>
                  </a:lnTo>
                  <a:lnTo>
                    <a:pt x="2606527" y="182244"/>
                  </a:lnTo>
                  <a:lnTo>
                    <a:pt x="2603225" y="179577"/>
                  </a:lnTo>
                  <a:lnTo>
                    <a:pt x="2597764" y="148081"/>
                  </a:lnTo>
                  <a:lnTo>
                    <a:pt x="2597764" y="141604"/>
                  </a:lnTo>
                  <a:lnTo>
                    <a:pt x="2605257" y="115569"/>
                  </a:lnTo>
                  <a:lnTo>
                    <a:pt x="2606908" y="114426"/>
                  </a:lnTo>
                  <a:lnTo>
                    <a:pt x="2608813" y="113918"/>
                  </a:lnTo>
                  <a:lnTo>
                    <a:pt x="2611099" y="113918"/>
                  </a:lnTo>
                  <a:lnTo>
                    <a:pt x="2646659" y="113918"/>
                  </a:lnTo>
                  <a:lnTo>
                    <a:pt x="2646659" y="47243"/>
                  </a:lnTo>
                  <a:lnTo>
                    <a:pt x="2646659" y="44957"/>
                  </a:lnTo>
                  <a:lnTo>
                    <a:pt x="2647167" y="43052"/>
                  </a:lnTo>
                  <a:lnTo>
                    <a:pt x="2648437" y="41275"/>
                  </a:lnTo>
                  <a:lnTo>
                    <a:pt x="2649707" y="39497"/>
                  </a:lnTo>
                  <a:lnTo>
                    <a:pt x="2651866" y="37973"/>
                  </a:lnTo>
                  <a:lnTo>
                    <a:pt x="2655168" y="36702"/>
                  </a:lnTo>
                  <a:lnTo>
                    <a:pt x="2658343" y="35432"/>
                  </a:lnTo>
                  <a:lnTo>
                    <a:pt x="2662788" y="34543"/>
                  </a:lnTo>
                  <a:lnTo>
                    <a:pt x="2668249" y="34035"/>
                  </a:lnTo>
                  <a:lnTo>
                    <a:pt x="2673710" y="33400"/>
                  </a:lnTo>
                  <a:lnTo>
                    <a:pt x="2680441" y="33147"/>
                  </a:lnTo>
                  <a:lnTo>
                    <a:pt x="2688442" y="33147"/>
                  </a:lnTo>
                  <a:close/>
                </a:path>
                <a:path w="3985895" h="556895">
                  <a:moveTo>
                    <a:pt x="44429" y="0"/>
                  </a:moveTo>
                  <a:lnTo>
                    <a:pt x="54919" y="0"/>
                  </a:lnTo>
                  <a:lnTo>
                    <a:pt x="63238" y="253"/>
                  </a:lnTo>
                  <a:lnTo>
                    <a:pt x="69372" y="507"/>
                  </a:lnTo>
                  <a:lnTo>
                    <a:pt x="75506" y="888"/>
                  </a:lnTo>
                  <a:lnTo>
                    <a:pt x="80142" y="1650"/>
                  </a:lnTo>
                  <a:lnTo>
                    <a:pt x="83266" y="2921"/>
                  </a:lnTo>
                  <a:lnTo>
                    <a:pt x="86390" y="4063"/>
                  </a:lnTo>
                  <a:lnTo>
                    <a:pt x="88511" y="5841"/>
                  </a:lnTo>
                  <a:lnTo>
                    <a:pt x="89628" y="8254"/>
                  </a:lnTo>
                  <a:lnTo>
                    <a:pt x="90746" y="10540"/>
                  </a:lnTo>
                  <a:lnTo>
                    <a:pt x="91635" y="13842"/>
                  </a:lnTo>
                  <a:lnTo>
                    <a:pt x="92308" y="18160"/>
                  </a:lnTo>
                  <a:lnTo>
                    <a:pt x="168330" y="350011"/>
                  </a:lnTo>
                  <a:lnTo>
                    <a:pt x="168661" y="350011"/>
                  </a:lnTo>
                  <a:lnTo>
                    <a:pt x="247693" y="20447"/>
                  </a:lnTo>
                  <a:lnTo>
                    <a:pt x="248582" y="16255"/>
                  </a:lnTo>
                  <a:lnTo>
                    <a:pt x="249750" y="12700"/>
                  </a:lnTo>
                  <a:lnTo>
                    <a:pt x="251198" y="10032"/>
                  </a:lnTo>
                  <a:lnTo>
                    <a:pt x="252658" y="7365"/>
                  </a:lnTo>
                  <a:lnTo>
                    <a:pt x="255109" y="5333"/>
                  </a:lnTo>
                  <a:lnTo>
                    <a:pt x="258564" y="3936"/>
                  </a:lnTo>
                  <a:lnTo>
                    <a:pt x="262031" y="2412"/>
                  </a:lnTo>
                  <a:lnTo>
                    <a:pt x="266768" y="1397"/>
                  </a:lnTo>
                  <a:lnTo>
                    <a:pt x="272801" y="888"/>
                  </a:lnTo>
                  <a:lnTo>
                    <a:pt x="278833" y="253"/>
                  </a:lnTo>
                  <a:lnTo>
                    <a:pt x="286872" y="0"/>
                  </a:lnTo>
                  <a:lnTo>
                    <a:pt x="296918" y="0"/>
                  </a:lnTo>
                  <a:lnTo>
                    <a:pt x="304542" y="47"/>
                  </a:lnTo>
                  <a:lnTo>
                    <a:pt x="311355" y="190"/>
                  </a:lnTo>
                  <a:lnTo>
                    <a:pt x="317353" y="428"/>
                  </a:lnTo>
                  <a:lnTo>
                    <a:pt x="322534" y="761"/>
                  </a:lnTo>
                  <a:lnTo>
                    <a:pt x="328896" y="1142"/>
                  </a:lnTo>
                  <a:lnTo>
                    <a:pt x="344797" y="9778"/>
                  </a:lnTo>
                  <a:lnTo>
                    <a:pt x="346359" y="12446"/>
                  </a:lnTo>
                  <a:lnTo>
                    <a:pt x="347591" y="16001"/>
                  </a:lnTo>
                  <a:lnTo>
                    <a:pt x="348480" y="20447"/>
                  </a:lnTo>
                  <a:lnTo>
                    <a:pt x="430192" y="350011"/>
                  </a:lnTo>
                  <a:lnTo>
                    <a:pt x="430852" y="350011"/>
                  </a:lnTo>
                  <a:lnTo>
                    <a:pt x="506874" y="19176"/>
                  </a:lnTo>
                  <a:lnTo>
                    <a:pt x="507535" y="15493"/>
                  </a:lnTo>
                  <a:lnTo>
                    <a:pt x="508436" y="12446"/>
                  </a:lnTo>
                  <a:lnTo>
                    <a:pt x="509554" y="9905"/>
                  </a:lnTo>
                  <a:lnTo>
                    <a:pt x="510672" y="7365"/>
                  </a:lnTo>
                  <a:lnTo>
                    <a:pt x="512792" y="5333"/>
                  </a:lnTo>
                  <a:lnTo>
                    <a:pt x="515917" y="3936"/>
                  </a:lnTo>
                  <a:lnTo>
                    <a:pt x="519041" y="2412"/>
                  </a:lnTo>
                  <a:lnTo>
                    <a:pt x="523499" y="1397"/>
                  </a:lnTo>
                  <a:lnTo>
                    <a:pt x="529302" y="888"/>
                  </a:lnTo>
                  <a:lnTo>
                    <a:pt x="535106" y="253"/>
                  </a:lnTo>
                  <a:lnTo>
                    <a:pt x="543260" y="0"/>
                  </a:lnTo>
                  <a:lnTo>
                    <a:pt x="553750" y="0"/>
                  </a:lnTo>
                  <a:lnTo>
                    <a:pt x="563580" y="0"/>
                  </a:lnTo>
                  <a:lnTo>
                    <a:pt x="571225" y="253"/>
                  </a:lnTo>
                  <a:lnTo>
                    <a:pt x="576686" y="888"/>
                  </a:lnTo>
                  <a:lnTo>
                    <a:pt x="582160" y="1397"/>
                  </a:lnTo>
                  <a:lnTo>
                    <a:pt x="586122" y="2921"/>
                  </a:lnTo>
                  <a:lnTo>
                    <a:pt x="588573" y="5333"/>
                  </a:lnTo>
                  <a:lnTo>
                    <a:pt x="591037" y="7874"/>
                  </a:lnTo>
                  <a:lnTo>
                    <a:pt x="592091" y="11429"/>
                  </a:lnTo>
                  <a:lnTo>
                    <a:pt x="591761" y="16255"/>
                  </a:lnTo>
                  <a:lnTo>
                    <a:pt x="591418" y="21081"/>
                  </a:lnTo>
                  <a:lnTo>
                    <a:pt x="590250" y="27558"/>
                  </a:lnTo>
                  <a:lnTo>
                    <a:pt x="588243" y="35813"/>
                  </a:lnTo>
                  <a:lnTo>
                    <a:pt x="488789" y="412876"/>
                  </a:lnTo>
                  <a:lnTo>
                    <a:pt x="487443" y="418337"/>
                  </a:lnTo>
                  <a:lnTo>
                    <a:pt x="472711" y="433196"/>
                  </a:lnTo>
                  <a:lnTo>
                    <a:pt x="468025" y="434847"/>
                  </a:lnTo>
                  <a:lnTo>
                    <a:pt x="462005" y="435990"/>
                  </a:lnTo>
                  <a:lnTo>
                    <a:pt x="454626" y="436498"/>
                  </a:lnTo>
                  <a:lnTo>
                    <a:pt x="448726" y="436905"/>
                  </a:lnTo>
                  <a:lnTo>
                    <a:pt x="442073" y="437181"/>
                  </a:lnTo>
                  <a:lnTo>
                    <a:pt x="434667" y="437338"/>
                  </a:lnTo>
                  <a:lnTo>
                    <a:pt x="426509" y="437387"/>
                  </a:lnTo>
                  <a:lnTo>
                    <a:pt x="417434" y="437338"/>
                  </a:lnTo>
                  <a:lnTo>
                    <a:pt x="377614" y="433196"/>
                  </a:lnTo>
                  <a:lnTo>
                    <a:pt x="373143" y="431545"/>
                  </a:lnTo>
                  <a:lnTo>
                    <a:pt x="363212" y="412876"/>
                  </a:lnTo>
                  <a:lnTo>
                    <a:pt x="293895" y="138302"/>
                  </a:lnTo>
                  <a:lnTo>
                    <a:pt x="293222" y="138302"/>
                  </a:lnTo>
                  <a:lnTo>
                    <a:pt x="227601" y="412876"/>
                  </a:lnTo>
                  <a:lnTo>
                    <a:pt x="226484" y="418083"/>
                  </a:lnTo>
                  <a:lnTo>
                    <a:pt x="224922" y="422274"/>
                  </a:lnTo>
                  <a:lnTo>
                    <a:pt x="222902" y="425449"/>
                  </a:lnTo>
                  <a:lnTo>
                    <a:pt x="220896" y="428751"/>
                  </a:lnTo>
                  <a:lnTo>
                    <a:pt x="217721" y="431164"/>
                  </a:lnTo>
                  <a:lnTo>
                    <a:pt x="174741" y="437338"/>
                  </a:lnTo>
                  <a:lnTo>
                    <a:pt x="165981" y="437387"/>
                  </a:lnTo>
                  <a:lnTo>
                    <a:pt x="156758" y="437338"/>
                  </a:lnTo>
                  <a:lnTo>
                    <a:pt x="116756" y="433196"/>
                  </a:lnTo>
                  <a:lnTo>
                    <a:pt x="102024" y="412876"/>
                  </a:lnTo>
                  <a:lnTo>
                    <a:pt x="3573" y="34798"/>
                  </a:lnTo>
                  <a:lnTo>
                    <a:pt x="1567" y="26797"/>
                  </a:lnTo>
                  <a:lnTo>
                    <a:pt x="447" y="20574"/>
                  </a:lnTo>
                  <a:lnTo>
                    <a:pt x="223" y="16001"/>
                  </a:lnTo>
                  <a:lnTo>
                    <a:pt x="0" y="11302"/>
                  </a:lnTo>
                  <a:lnTo>
                    <a:pt x="1287" y="7874"/>
                  </a:lnTo>
                  <a:lnTo>
                    <a:pt x="36357" y="49"/>
                  </a:lnTo>
                  <a:lnTo>
                    <a:pt x="44429" y="0"/>
                  </a:lnTo>
                  <a:close/>
                </a:path>
              </a:pathLst>
            </a:custGeom>
            <a:ln w="18288">
              <a:solidFill>
                <a:srgbClr val="D63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0435" y="223393"/>
              <a:ext cx="115443" cy="1066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5474" y="221234"/>
              <a:ext cx="1265555" cy="468630"/>
            </a:xfrm>
            <a:custGeom>
              <a:avLst/>
              <a:gdLst/>
              <a:ahLst/>
              <a:cxnLst/>
              <a:rect l="l" t="t" r="r" b="b"/>
              <a:pathLst>
                <a:path w="1265555" h="468630">
                  <a:moveTo>
                    <a:pt x="1223251" y="0"/>
                  </a:moveTo>
                  <a:lnTo>
                    <a:pt x="1231506" y="0"/>
                  </a:lnTo>
                  <a:lnTo>
                    <a:pt x="1238364" y="254"/>
                  </a:lnTo>
                  <a:lnTo>
                    <a:pt x="1243698" y="1016"/>
                  </a:lnTo>
                  <a:lnTo>
                    <a:pt x="1249032" y="1650"/>
                  </a:lnTo>
                  <a:lnTo>
                    <a:pt x="1265542" y="12065"/>
                  </a:lnTo>
                  <a:lnTo>
                    <a:pt x="1265542" y="14350"/>
                  </a:lnTo>
                  <a:lnTo>
                    <a:pt x="1265542" y="454660"/>
                  </a:lnTo>
                  <a:lnTo>
                    <a:pt x="1265542" y="456946"/>
                  </a:lnTo>
                  <a:lnTo>
                    <a:pt x="1264780" y="458851"/>
                  </a:lnTo>
                  <a:lnTo>
                    <a:pt x="1263510" y="460502"/>
                  </a:lnTo>
                  <a:lnTo>
                    <a:pt x="1262113" y="462280"/>
                  </a:lnTo>
                  <a:lnTo>
                    <a:pt x="1259827" y="463677"/>
                  </a:lnTo>
                  <a:lnTo>
                    <a:pt x="1256652" y="464693"/>
                  </a:lnTo>
                  <a:lnTo>
                    <a:pt x="1253350" y="465836"/>
                  </a:lnTo>
                  <a:lnTo>
                    <a:pt x="1249032" y="466725"/>
                  </a:lnTo>
                  <a:lnTo>
                    <a:pt x="1243698" y="467233"/>
                  </a:lnTo>
                  <a:lnTo>
                    <a:pt x="1238364" y="467868"/>
                  </a:lnTo>
                  <a:lnTo>
                    <a:pt x="1231506" y="468122"/>
                  </a:lnTo>
                  <a:lnTo>
                    <a:pt x="1223251" y="468122"/>
                  </a:lnTo>
                  <a:lnTo>
                    <a:pt x="1214996" y="468122"/>
                  </a:lnTo>
                  <a:lnTo>
                    <a:pt x="1208265" y="467868"/>
                  </a:lnTo>
                  <a:lnTo>
                    <a:pt x="1202931" y="467233"/>
                  </a:lnTo>
                  <a:lnTo>
                    <a:pt x="1197470" y="466725"/>
                  </a:lnTo>
                  <a:lnTo>
                    <a:pt x="1193152" y="465836"/>
                  </a:lnTo>
                  <a:lnTo>
                    <a:pt x="1189977" y="464693"/>
                  </a:lnTo>
                  <a:lnTo>
                    <a:pt x="1186802" y="463677"/>
                  </a:lnTo>
                  <a:lnTo>
                    <a:pt x="1184389" y="462280"/>
                  </a:lnTo>
                  <a:lnTo>
                    <a:pt x="1183119" y="460502"/>
                  </a:lnTo>
                  <a:lnTo>
                    <a:pt x="1181722" y="458851"/>
                  </a:lnTo>
                  <a:lnTo>
                    <a:pt x="1181087" y="456946"/>
                  </a:lnTo>
                  <a:lnTo>
                    <a:pt x="1181087" y="454660"/>
                  </a:lnTo>
                  <a:lnTo>
                    <a:pt x="1181087" y="14350"/>
                  </a:lnTo>
                  <a:lnTo>
                    <a:pt x="1181087" y="12065"/>
                  </a:lnTo>
                  <a:lnTo>
                    <a:pt x="1181722" y="10160"/>
                  </a:lnTo>
                  <a:lnTo>
                    <a:pt x="1183119" y="8382"/>
                  </a:lnTo>
                  <a:lnTo>
                    <a:pt x="1184389" y="6604"/>
                  </a:lnTo>
                  <a:lnTo>
                    <a:pt x="1186802" y="5080"/>
                  </a:lnTo>
                  <a:lnTo>
                    <a:pt x="1189977" y="3810"/>
                  </a:lnTo>
                  <a:lnTo>
                    <a:pt x="1193152" y="2540"/>
                  </a:lnTo>
                  <a:lnTo>
                    <a:pt x="1197470" y="1650"/>
                  </a:lnTo>
                  <a:lnTo>
                    <a:pt x="1202931" y="1016"/>
                  </a:lnTo>
                  <a:lnTo>
                    <a:pt x="1208265" y="254"/>
                  </a:lnTo>
                  <a:lnTo>
                    <a:pt x="1214996" y="0"/>
                  </a:lnTo>
                  <a:lnTo>
                    <a:pt x="1223251" y="0"/>
                  </a:lnTo>
                  <a:close/>
                </a:path>
                <a:path w="1265555" h="468630">
                  <a:moveTo>
                    <a:pt x="42202" y="0"/>
                  </a:moveTo>
                  <a:lnTo>
                    <a:pt x="50457" y="0"/>
                  </a:lnTo>
                  <a:lnTo>
                    <a:pt x="57264" y="254"/>
                  </a:lnTo>
                  <a:lnTo>
                    <a:pt x="62623" y="1016"/>
                  </a:lnTo>
                  <a:lnTo>
                    <a:pt x="67983" y="1650"/>
                  </a:lnTo>
                  <a:lnTo>
                    <a:pt x="84391" y="12065"/>
                  </a:lnTo>
                  <a:lnTo>
                    <a:pt x="84391" y="14350"/>
                  </a:lnTo>
                  <a:lnTo>
                    <a:pt x="84391" y="179451"/>
                  </a:lnTo>
                  <a:lnTo>
                    <a:pt x="117511" y="153429"/>
                  </a:lnTo>
                  <a:lnTo>
                    <a:pt x="163700" y="137570"/>
                  </a:lnTo>
                  <a:lnTo>
                    <a:pt x="175806" y="136906"/>
                  </a:lnTo>
                  <a:lnTo>
                    <a:pt x="190448" y="137527"/>
                  </a:lnTo>
                  <a:lnTo>
                    <a:pt x="237168" y="152439"/>
                  </a:lnTo>
                  <a:lnTo>
                    <a:pt x="267026" y="183491"/>
                  </a:lnTo>
                  <a:lnTo>
                    <a:pt x="282106" y="227377"/>
                  </a:lnTo>
                  <a:lnTo>
                    <a:pt x="285305" y="271526"/>
                  </a:lnTo>
                  <a:lnTo>
                    <a:pt x="285305" y="454660"/>
                  </a:lnTo>
                  <a:lnTo>
                    <a:pt x="285305" y="456946"/>
                  </a:lnTo>
                  <a:lnTo>
                    <a:pt x="284632" y="458851"/>
                  </a:lnTo>
                  <a:lnTo>
                    <a:pt x="283298" y="460502"/>
                  </a:lnTo>
                  <a:lnTo>
                    <a:pt x="281952" y="462280"/>
                  </a:lnTo>
                  <a:lnTo>
                    <a:pt x="279730" y="463677"/>
                  </a:lnTo>
                  <a:lnTo>
                    <a:pt x="276605" y="464693"/>
                  </a:lnTo>
                  <a:lnTo>
                    <a:pt x="273481" y="465836"/>
                  </a:lnTo>
                  <a:lnTo>
                    <a:pt x="269176" y="466725"/>
                  </a:lnTo>
                  <a:lnTo>
                    <a:pt x="263702" y="467233"/>
                  </a:lnTo>
                  <a:lnTo>
                    <a:pt x="258241" y="467868"/>
                  </a:lnTo>
                  <a:lnTo>
                    <a:pt x="251485" y="468122"/>
                  </a:lnTo>
                  <a:lnTo>
                    <a:pt x="243446" y="468122"/>
                  </a:lnTo>
                  <a:lnTo>
                    <a:pt x="235191" y="468122"/>
                  </a:lnTo>
                  <a:lnTo>
                    <a:pt x="228320" y="467868"/>
                  </a:lnTo>
                  <a:lnTo>
                    <a:pt x="222859" y="467233"/>
                  </a:lnTo>
                  <a:lnTo>
                    <a:pt x="217385" y="466725"/>
                  </a:lnTo>
                  <a:lnTo>
                    <a:pt x="213093" y="465836"/>
                  </a:lnTo>
                  <a:lnTo>
                    <a:pt x="209969" y="464693"/>
                  </a:lnTo>
                  <a:lnTo>
                    <a:pt x="206832" y="463677"/>
                  </a:lnTo>
                  <a:lnTo>
                    <a:pt x="204609" y="462280"/>
                  </a:lnTo>
                  <a:lnTo>
                    <a:pt x="203263" y="460502"/>
                  </a:lnTo>
                  <a:lnTo>
                    <a:pt x="201929" y="458851"/>
                  </a:lnTo>
                  <a:lnTo>
                    <a:pt x="201256" y="456946"/>
                  </a:lnTo>
                  <a:lnTo>
                    <a:pt x="201256" y="454660"/>
                  </a:lnTo>
                  <a:lnTo>
                    <a:pt x="201256" y="284226"/>
                  </a:lnTo>
                  <a:lnTo>
                    <a:pt x="195961" y="241808"/>
                  </a:lnTo>
                  <a:lnTo>
                    <a:pt x="188861" y="228854"/>
                  </a:lnTo>
                  <a:lnTo>
                    <a:pt x="184848" y="222885"/>
                  </a:lnTo>
                  <a:lnTo>
                    <a:pt x="179654" y="218313"/>
                  </a:lnTo>
                  <a:lnTo>
                    <a:pt x="173291" y="215138"/>
                  </a:lnTo>
                  <a:lnTo>
                    <a:pt x="166928" y="211836"/>
                  </a:lnTo>
                  <a:lnTo>
                    <a:pt x="159511" y="210312"/>
                  </a:lnTo>
                  <a:lnTo>
                    <a:pt x="151028" y="210312"/>
                  </a:lnTo>
                  <a:lnTo>
                    <a:pt x="110255" y="228494"/>
                  </a:lnTo>
                  <a:lnTo>
                    <a:pt x="84391" y="256159"/>
                  </a:lnTo>
                  <a:lnTo>
                    <a:pt x="84391" y="454660"/>
                  </a:lnTo>
                  <a:lnTo>
                    <a:pt x="84391" y="456946"/>
                  </a:lnTo>
                  <a:lnTo>
                    <a:pt x="83718" y="458851"/>
                  </a:lnTo>
                  <a:lnTo>
                    <a:pt x="82384" y="460502"/>
                  </a:lnTo>
                  <a:lnTo>
                    <a:pt x="81038" y="462280"/>
                  </a:lnTo>
                  <a:lnTo>
                    <a:pt x="78752" y="463677"/>
                  </a:lnTo>
                  <a:lnTo>
                    <a:pt x="75514" y="464693"/>
                  </a:lnTo>
                  <a:lnTo>
                    <a:pt x="72275" y="465836"/>
                  </a:lnTo>
                  <a:lnTo>
                    <a:pt x="67983" y="466725"/>
                  </a:lnTo>
                  <a:lnTo>
                    <a:pt x="62623" y="467233"/>
                  </a:lnTo>
                  <a:lnTo>
                    <a:pt x="57264" y="467868"/>
                  </a:lnTo>
                  <a:lnTo>
                    <a:pt x="50457" y="468122"/>
                  </a:lnTo>
                  <a:lnTo>
                    <a:pt x="42202" y="468122"/>
                  </a:lnTo>
                  <a:lnTo>
                    <a:pt x="33934" y="468122"/>
                  </a:lnTo>
                  <a:lnTo>
                    <a:pt x="27127" y="467868"/>
                  </a:lnTo>
                  <a:lnTo>
                    <a:pt x="21767" y="467233"/>
                  </a:lnTo>
                  <a:lnTo>
                    <a:pt x="16408" y="466725"/>
                  </a:lnTo>
                  <a:lnTo>
                    <a:pt x="12115" y="465836"/>
                  </a:lnTo>
                  <a:lnTo>
                    <a:pt x="8877" y="464693"/>
                  </a:lnTo>
                  <a:lnTo>
                    <a:pt x="5638" y="463677"/>
                  </a:lnTo>
                  <a:lnTo>
                    <a:pt x="3352" y="462280"/>
                  </a:lnTo>
                  <a:lnTo>
                    <a:pt x="2019" y="460502"/>
                  </a:lnTo>
                  <a:lnTo>
                    <a:pt x="673" y="458851"/>
                  </a:lnTo>
                  <a:lnTo>
                    <a:pt x="0" y="456946"/>
                  </a:lnTo>
                  <a:lnTo>
                    <a:pt x="0" y="454660"/>
                  </a:lnTo>
                  <a:lnTo>
                    <a:pt x="0" y="14350"/>
                  </a:lnTo>
                  <a:lnTo>
                    <a:pt x="0" y="12065"/>
                  </a:lnTo>
                  <a:lnTo>
                    <a:pt x="673" y="10160"/>
                  </a:lnTo>
                  <a:lnTo>
                    <a:pt x="2019" y="8382"/>
                  </a:lnTo>
                  <a:lnTo>
                    <a:pt x="3352" y="6604"/>
                  </a:lnTo>
                  <a:lnTo>
                    <a:pt x="21767" y="1016"/>
                  </a:lnTo>
                  <a:lnTo>
                    <a:pt x="27127" y="254"/>
                  </a:lnTo>
                  <a:lnTo>
                    <a:pt x="33934" y="0"/>
                  </a:lnTo>
                  <a:lnTo>
                    <a:pt x="42202" y="0"/>
                  </a:lnTo>
                  <a:close/>
                </a:path>
              </a:pathLst>
            </a:custGeom>
            <a:ln w="18288">
              <a:solidFill>
                <a:srgbClr val="D63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32859" y="475615"/>
              <a:ext cx="188849" cy="872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3013"/>
            <a:ext cx="893826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7437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India, elections </a:t>
            </a:r>
            <a:r>
              <a:rPr sz="3200" spc="-10" dirty="0">
                <a:latin typeface="Carlito"/>
                <a:cs typeface="Carlito"/>
              </a:rPr>
              <a:t>are conducted </a:t>
            </a:r>
            <a:r>
              <a:rPr sz="3200" spc="-5" dirty="0">
                <a:latin typeface="Carlito"/>
                <a:cs typeface="Carlito"/>
              </a:rPr>
              <a:t>by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i="1" spc="-145" dirty="0">
                <a:latin typeface="Arial"/>
                <a:cs typeface="Arial"/>
              </a:rPr>
              <a:t>Election  </a:t>
            </a:r>
            <a:r>
              <a:rPr sz="3200" i="1" spc="-204" dirty="0">
                <a:latin typeface="Arial"/>
                <a:cs typeface="Arial"/>
              </a:rPr>
              <a:t>Commission </a:t>
            </a:r>
            <a:r>
              <a:rPr sz="3200" i="1" spc="-310" dirty="0">
                <a:latin typeface="Arial"/>
                <a:cs typeface="Arial"/>
              </a:rPr>
              <a:t>(EC). </a:t>
            </a:r>
            <a:r>
              <a:rPr sz="3200" i="1" spc="50" dirty="0">
                <a:latin typeface="Arial"/>
                <a:cs typeface="Arial"/>
              </a:rPr>
              <a:t>It </a:t>
            </a:r>
            <a:r>
              <a:rPr sz="3200" i="1" spc="-165" dirty="0">
                <a:latin typeface="Arial"/>
                <a:cs typeface="Arial"/>
              </a:rPr>
              <a:t>is </a:t>
            </a:r>
            <a:r>
              <a:rPr sz="3200" i="1" spc="-135" dirty="0">
                <a:latin typeface="Arial"/>
                <a:cs typeface="Arial"/>
              </a:rPr>
              <a:t>an</a:t>
            </a:r>
            <a:r>
              <a:rPr sz="3200" i="1" spc="-200" dirty="0">
                <a:latin typeface="Arial"/>
                <a:cs typeface="Arial"/>
              </a:rPr>
              <a:t> </a:t>
            </a:r>
            <a:r>
              <a:rPr sz="3200" i="1" spc="-135" dirty="0">
                <a:latin typeface="Arial"/>
                <a:cs typeface="Arial"/>
              </a:rPr>
              <a:t>autonomous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i="1" spc="-175" dirty="0">
                <a:latin typeface="Arial"/>
                <a:cs typeface="Arial"/>
              </a:rPr>
              <a:t>body, </a:t>
            </a:r>
            <a:r>
              <a:rPr sz="3200" i="1" spc="-130" dirty="0">
                <a:latin typeface="Arial"/>
                <a:cs typeface="Arial"/>
              </a:rPr>
              <a:t>independent </a:t>
            </a:r>
            <a:r>
              <a:rPr sz="3200" i="1" spc="-30" dirty="0">
                <a:latin typeface="Arial"/>
                <a:cs typeface="Arial"/>
              </a:rPr>
              <a:t>of </a:t>
            </a:r>
            <a:r>
              <a:rPr sz="3200" i="1" spc="-175" dirty="0">
                <a:latin typeface="Arial"/>
                <a:cs typeface="Arial"/>
              </a:rPr>
              <a:t>any </a:t>
            </a:r>
            <a:r>
              <a:rPr sz="3200" i="1" spc="-114" dirty="0">
                <a:latin typeface="Arial"/>
                <a:cs typeface="Arial"/>
              </a:rPr>
              <a:t>governmental</a:t>
            </a:r>
            <a:r>
              <a:rPr sz="3200" i="1" spc="-285" dirty="0">
                <a:latin typeface="Arial"/>
                <a:cs typeface="Arial"/>
              </a:rPr>
              <a:t> </a:t>
            </a:r>
            <a:r>
              <a:rPr sz="3200" i="1" spc="-75" dirty="0">
                <a:latin typeface="Arial"/>
                <a:cs typeface="Arial"/>
              </a:rPr>
              <a:t>control.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President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India </a:t>
            </a:r>
            <a:r>
              <a:rPr sz="3200" spc="-5" dirty="0">
                <a:latin typeface="Carlito"/>
                <a:cs typeface="Carlito"/>
              </a:rPr>
              <a:t>appoints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Chief </a:t>
            </a:r>
            <a:r>
              <a:rPr sz="3200" spc="-5" dirty="0">
                <a:latin typeface="Carlito"/>
                <a:cs typeface="Carlito"/>
              </a:rPr>
              <a:t>Election  Commission </a:t>
            </a:r>
            <a:r>
              <a:rPr sz="3200" spc="-10" dirty="0">
                <a:latin typeface="Carlito"/>
                <a:cs typeface="Carlito"/>
              </a:rPr>
              <a:t>(CEC).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CEC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neither </a:t>
            </a:r>
            <a:r>
              <a:rPr sz="3200" spc="-10" dirty="0">
                <a:latin typeface="Carlito"/>
                <a:cs typeface="Carlito"/>
              </a:rPr>
              <a:t>answerable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spc="-5" dirty="0">
                <a:latin typeface="Carlito"/>
                <a:cs typeface="Carlito"/>
              </a:rPr>
              <a:t>nor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President.</a:t>
            </a:r>
            <a:endParaRPr sz="3200">
              <a:latin typeface="Carlito"/>
              <a:cs typeface="Carlito"/>
            </a:endParaRPr>
          </a:p>
          <a:p>
            <a:pPr marL="355600" marR="74041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EC </a:t>
            </a:r>
            <a:r>
              <a:rPr sz="3200" spc="-35" dirty="0">
                <a:latin typeface="Carlito"/>
                <a:cs typeface="Carlito"/>
              </a:rPr>
              <a:t>takes </a:t>
            </a:r>
            <a:r>
              <a:rPr sz="3200" dirty="0">
                <a:latin typeface="Carlito"/>
                <a:cs typeface="Carlito"/>
              </a:rPr>
              <a:t>all </a:t>
            </a:r>
            <a:r>
              <a:rPr sz="3200" spc="-5" dirty="0">
                <a:latin typeface="Carlito"/>
                <a:cs typeface="Carlito"/>
              </a:rPr>
              <a:t>decisions </a:t>
            </a:r>
            <a:r>
              <a:rPr sz="3200" spc="-15" dirty="0">
                <a:latin typeface="Carlito"/>
                <a:cs typeface="Carlito"/>
              </a:rPr>
              <a:t>related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elections. </a:t>
            </a:r>
            <a:r>
              <a:rPr sz="3200" dirty="0">
                <a:latin typeface="Carlito"/>
                <a:cs typeface="Carlito"/>
              </a:rPr>
              <a:t>It  </a:t>
            </a:r>
            <a:r>
              <a:rPr sz="3200" spc="-10" dirty="0">
                <a:latin typeface="Carlito"/>
                <a:cs typeface="Carlito"/>
              </a:rPr>
              <a:t>declares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election </a:t>
            </a:r>
            <a:r>
              <a:rPr sz="3200" spc="-20" dirty="0">
                <a:latin typeface="Carlito"/>
                <a:cs typeface="Carlito"/>
              </a:rPr>
              <a:t>dates </a:t>
            </a:r>
            <a:r>
              <a:rPr sz="3200" dirty="0">
                <a:latin typeface="Carlito"/>
                <a:cs typeface="Carlito"/>
              </a:rPr>
              <a:t>and also the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results.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80" y="211327"/>
            <a:ext cx="6875780" cy="1558290"/>
            <a:chOff x="76180" y="211327"/>
            <a:chExt cx="6875780" cy="1558290"/>
          </a:xfrm>
        </p:grpSpPr>
        <p:sp>
          <p:nvSpPr>
            <p:cNvPr id="4" name="object 4"/>
            <p:cNvSpPr/>
            <p:nvPr/>
          </p:nvSpPr>
          <p:spPr>
            <a:xfrm>
              <a:off x="76180" y="219871"/>
              <a:ext cx="6875279" cy="5544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6" y="655319"/>
              <a:ext cx="6758940" cy="1114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384" y="211327"/>
              <a:ext cx="6811276" cy="4936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434" y="1035303"/>
              <a:ext cx="5794705" cy="492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768715" cy="305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9286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25" dirty="0">
                <a:latin typeface="Carlito"/>
                <a:cs typeface="Carlito"/>
              </a:rPr>
              <a:t>EC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power </a:t>
            </a:r>
            <a:r>
              <a:rPr sz="3200" spc="-5" dirty="0">
                <a:latin typeface="Carlito"/>
                <a:cs typeface="Carlito"/>
              </a:rPr>
              <a:t>of punishing </a:t>
            </a:r>
            <a:r>
              <a:rPr sz="3200" dirty="0">
                <a:latin typeface="Carlito"/>
                <a:cs typeface="Carlito"/>
              </a:rPr>
              <a:t>those  </a:t>
            </a:r>
            <a:r>
              <a:rPr sz="3200" spc="-10" dirty="0">
                <a:latin typeface="Carlito"/>
                <a:cs typeface="Carlito"/>
              </a:rPr>
              <a:t>candidates/parties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violate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Code of  Conduct.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During </a:t>
            </a:r>
            <a:r>
              <a:rPr sz="3200" dirty="0">
                <a:latin typeface="Carlito"/>
                <a:cs typeface="Carlito"/>
              </a:rPr>
              <a:t>elections, the </a:t>
            </a:r>
            <a:r>
              <a:rPr sz="3200" spc="-25" dirty="0">
                <a:latin typeface="Carlito"/>
                <a:cs typeface="Carlito"/>
              </a:rPr>
              <a:t>EC </a:t>
            </a:r>
            <a:r>
              <a:rPr sz="3200" spc="-5" dirty="0">
                <a:latin typeface="Carlito"/>
                <a:cs typeface="Carlito"/>
              </a:rPr>
              <a:t>sets guidelines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government, </a:t>
            </a:r>
            <a:r>
              <a:rPr sz="3200" dirty="0">
                <a:latin typeface="Carlito"/>
                <a:cs typeface="Carlito"/>
              </a:rPr>
              <a:t>so </a:t>
            </a:r>
            <a:r>
              <a:rPr sz="3200" spc="-10" dirty="0">
                <a:latin typeface="Carlito"/>
                <a:cs typeface="Carlito"/>
              </a:rPr>
              <a:t>that government</a:t>
            </a:r>
            <a:r>
              <a:rPr sz="3200" spc="-10" dirty="0">
                <a:latin typeface="AoyagiKouzanFontT"/>
                <a:cs typeface="AoyagiKouzanFontT"/>
              </a:rPr>
              <a:t>‟</a:t>
            </a:r>
            <a:r>
              <a:rPr sz="3200" spc="-10" dirty="0">
                <a:latin typeface="Carlito"/>
                <a:cs typeface="Carlito"/>
              </a:rPr>
              <a:t>s </a:t>
            </a:r>
            <a:r>
              <a:rPr sz="3200" spc="-20" dirty="0">
                <a:latin typeface="Carlito"/>
                <a:cs typeface="Carlito"/>
              </a:rPr>
              <a:t>powers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not  misused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winning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17278"/>
            <a:ext cx="4191000" cy="3072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124161"/>
            <a:ext cx="4296536" cy="3218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77797"/>
            <a:ext cx="8888095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638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latin typeface="Carlito"/>
                <a:cs typeface="Carlito"/>
              </a:rPr>
              <a:t>Voter </a:t>
            </a:r>
            <a:r>
              <a:rPr sz="3200" spc="-5" dirty="0">
                <a:latin typeface="Carlito"/>
                <a:cs typeface="Carlito"/>
              </a:rPr>
              <a:t>turnout </a:t>
            </a:r>
            <a:r>
              <a:rPr sz="3200" spc="-10" dirty="0">
                <a:latin typeface="Carlito"/>
                <a:cs typeface="Carlito"/>
              </a:rPr>
              <a:t>figures determine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extent </a:t>
            </a:r>
            <a:r>
              <a:rPr sz="3200" spc="-5" dirty="0">
                <a:latin typeface="Carlito"/>
                <a:cs typeface="Carlito"/>
              </a:rPr>
              <a:t>of  people</a:t>
            </a:r>
            <a:r>
              <a:rPr sz="3200" spc="-5" dirty="0">
                <a:latin typeface="AoyagiKouzanFontT"/>
                <a:cs typeface="AoyagiKouzanFontT"/>
              </a:rPr>
              <a:t>‟</a:t>
            </a:r>
            <a:r>
              <a:rPr sz="3200" spc="-5" dirty="0">
                <a:latin typeface="Carlito"/>
                <a:cs typeface="Carlito"/>
              </a:rPr>
              <a:t>s participation </a:t>
            </a: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5" dirty="0">
                <a:latin typeface="Carlito"/>
                <a:cs typeface="Carlito"/>
              </a:rPr>
              <a:t>elections. </a:t>
            </a:r>
            <a:r>
              <a:rPr sz="3200" spc="-10" dirty="0">
                <a:latin typeface="Carlito"/>
                <a:cs typeface="Carlito"/>
              </a:rPr>
              <a:t>Compared 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North America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Europe </a:t>
            </a:r>
            <a:r>
              <a:rPr sz="3200" spc="-10" dirty="0">
                <a:latin typeface="Carlito"/>
                <a:cs typeface="Carlito"/>
              </a:rPr>
              <a:t>where </a:t>
            </a:r>
            <a:r>
              <a:rPr sz="3200" dirty="0">
                <a:latin typeface="Carlito"/>
                <a:cs typeface="Carlito"/>
              </a:rPr>
              <a:t>the turnout  </a:t>
            </a:r>
            <a:r>
              <a:rPr sz="3200" spc="-5" dirty="0">
                <a:latin typeface="Carlito"/>
                <a:cs typeface="Carlito"/>
              </a:rPr>
              <a:t>has declined </a:t>
            </a:r>
            <a:r>
              <a:rPr sz="3200" spc="-15" dirty="0">
                <a:latin typeface="Carlito"/>
                <a:cs typeface="Carlito"/>
              </a:rPr>
              <a:t>over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last </a:t>
            </a:r>
            <a:r>
              <a:rPr sz="3200" dirty="0">
                <a:latin typeface="Carlito"/>
                <a:cs typeface="Carlito"/>
              </a:rPr>
              <a:t>50 </a:t>
            </a:r>
            <a:r>
              <a:rPr sz="3200" spc="-20" dirty="0">
                <a:latin typeface="Carlito"/>
                <a:cs typeface="Carlito"/>
              </a:rPr>
              <a:t>years,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figures </a:t>
            </a:r>
            <a:r>
              <a:rPr sz="3200" spc="-35" dirty="0">
                <a:latin typeface="Carlito"/>
                <a:cs typeface="Carlito"/>
              </a:rPr>
              <a:t>for  </a:t>
            </a:r>
            <a:r>
              <a:rPr sz="3200" spc="-5" dirty="0">
                <a:latin typeface="Carlito"/>
                <a:cs typeface="Carlito"/>
              </a:rPr>
              <a:t>India either </a:t>
            </a:r>
            <a:r>
              <a:rPr sz="3200" spc="-30" dirty="0">
                <a:latin typeface="Carlito"/>
                <a:cs typeface="Carlito"/>
              </a:rPr>
              <a:t>stayed </a:t>
            </a:r>
            <a:r>
              <a:rPr sz="3200" spc="-15" dirty="0">
                <a:latin typeface="Carlito"/>
                <a:cs typeface="Carlito"/>
              </a:rPr>
              <a:t>stable </a:t>
            </a:r>
            <a:r>
              <a:rPr sz="3200" spc="-5" dirty="0">
                <a:latin typeface="Carlito"/>
                <a:cs typeface="Carlito"/>
              </a:rPr>
              <a:t>or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increased.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Compared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USA </a:t>
            </a:r>
            <a:r>
              <a:rPr sz="3200" spc="-10" dirty="0">
                <a:latin typeface="Carlito"/>
                <a:cs typeface="Carlito"/>
              </a:rPr>
              <a:t>where </a:t>
            </a:r>
            <a:r>
              <a:rPr sz="3200" dirty="0">
                <a:latin typeface="Carlito"/>
                <a:cs typeface="Carlito"/>
              </a:rPr>
              <a:t>the richer and the  </a:t>
            </a:r>
            <a:r>
              <a:rPr sz="3200" spc="-10" dirty="0">
                <a:latin typeface="Carlito"/>
                <a:cs typeface="Carlito"/>
              </a:rPr>
              <a:t>white </a:t>
            </a:r>
            <a:r>
              <a:rPr sz="3200" spc="-5" dirty="0">
                <a:latin typeface="Carlito"/>
                <a:cs typeface="Carlito"/>
              </a:rPr>
              <a:t>people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most, </a:t>
            </a:r>
            <a:r>
              <a:rPr sz="3200" dirty="0">
                <a:latin typeface="Carlito"/>
                <a:cs typeface="Carlito"/>
              </a:rPr>
              <a:t>in India the majority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60" dirty="0">
                <a:latin typeface="Carlito"/>
                <a:cs typeface="Carlito"/>
              </a:rPr>
              <a:t>poor, </a:t>
            </a:r>
            <a:r>
              <a:rPr sz="3200" spc="-5" dirty="0">
                <a:latin typeface="Carlito"/>
                <a:cs typeface="Carlito"/>
              </a:rPr>
              <a:t>underprivileged </a:t>
            </a:r>
            <a:r>
              <a:rPr sz="3200" dirty="0">
                <a:latin typeface="Carlito"/>
                <a:cs typeface="Carlito"/>
              </a:rPr>
              <a:t>and the  </a:t>
            </a:r>
            <a:r>
              <a:rPr sz="3200" spc="-20" dirty="0">
                <a:latin typeface="Carlito"/>
                <a:cs typeface="Carlito"/>
              </a:rPr>
              <a:t>illiterate</a:t>
            </a:r>
            <a:r>
              <a:rPr sz="3200" spc="-5" dirty="0">
                <a:latin typeface="Carlito"/>
                <a:cs typeface="Carlito"/>
              </a:rPr>
              <a:t> people.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808" y="189547"/>
            <a:ext cx="6760209" cy="654050"/>
            <a:chOff x="142808" y="189547"/>
            <a:chExt cx="6760209" cy="654050"/>
          </a:xfrm>
        </p:grpSpPr>
        <p:sp>
          <p:nvSpPr>
            <p:cNvPr id="4" name="object 4"/>
            <p:cNvSpPr/>
            <p:nvPr/>
          </p:nvSpPr>
          <p:spPr>
            <a:xfrm>
              <a:off x="142808" y="189547"/>
              <a:ext cx="6759616" cy="653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812" y="221234"/>
              <a:ext cx="6693331" cy="587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79339" y="542925"/>
              <a:ext cx="120015" cy="98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0603" y="542925"/>
              <a:ext cx="120015" cy="98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4827" y="542925"/>
              <a:ext cx="120014" cy="985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4275" y="424053"/>
              <a:ext cx="140843" cy="205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5538" y="424053"/>
              <a:ext cx="140842" cy="205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7178" y="424053"/>
              <a:ext cx="140779" cy="2053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7477" y="418719"/>
              <a:ext cx="158750" cy="2151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535" y="418719"/>
              <a:ext cx="158851" cy="2151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890" y="358139"/>
              <a:ext cx="6323330" cy="450850"/>
            </a:xfrm>
            <a:custGeom>
              <a:avLst/>
              <a:gdLst/>
              <a:ahLst/>
              <a:cxnLst/>
              <a:rect l="l" t="t" r="r" b="b"/>
              <a:pathLst>
                <a:path w="6323330" h="450850">
                  <a:moveTo>
                    <a:pt x="5465876" y="5714"/>
                  </a:moveTo>
                  <a:lnTo>
                    <a:pt x="5474131" y="5714"/>
                  </a:lnTo>
                  <a:lnTo>
                    <a:pt x="5480989" y="6096"/>
                  </a:lnTo>
                  <a:lnTo>
                    <a:pt x="5486323" y="6731"/>
                  </a:lnTo>
                  <a:lnTo>
                    <a:pt x="5491657" y="7365"/>
                  </a:lnTo>
                  <a:lnTo>
                    <a:pt x="5508040" y="17525"/>
                  </a:lnTo>
                  <a:lnTo>
                    <a:pt x="5508040" y="19812"/>
                  </a:lnTo>
                  <a:lnTo>
                    <a:pt x="5508040" y="317754"/>
                  </a:lnTo>
                  <a:lnTo>
                    <a:pt x="5508040" y="320039"/>
                  </a:lnTo>
                  <a:lnTo>
                    <a:pt x="5507405" y="321945"/>
                  </a:lnTo>
                  <a:lnTo>
                    <a:pt x="5506135" y="323596"/>
                  </a:lnTo>
                  <a:lnTo>
                    <a:pt x="5504738" y="325374"/>
                  </a:lnTo>
                  <a:lnTo>
                    <a:pt x="5502452" y="326771"/>
                  </a:lnTo>
                  <a:lnTo>
                    <a:pt x="5499277" y="327787"/>
                  </a:lnTo>
                  <a:lnTo>
                    <a:pt x="5495975" y="328930"/>
                  </a:lnTo>
                  <a:lnTo>
                    <a:pt x="5491657" y="329819"/>
                  </a:lnTo>
                  <a:lnTo>
                    <a:pt x="5486323" y="330326"/>
                  </a:lnTo>
                  <a:lnTo>
                    <a:pt x="5480989" y="330962"/>
                  </a:lnTo>
                  <a:lnTo>
                    <a:pt x="5474131" y="331215"/>
                  </a:lnTo>
                  <a:lnTo>
                    <a:pt x="5465876" y="331215"/>
                  </a:lnTo>
                  <a:lnTo>
                    <a:pt x="5457621" y="331215"/>
                  </a:lnTo>
                  <a:lnTo>
                    <a:pt x="5450890" y="330962"/>
                  </a:lnTo>
                  <a:lnTo>
                    <a:pt x="5445429" y="330326"/>
                  </a:lnTo>
                  <a:lnTo>
                    <a:pt x="5440095" y="329819"/>
                  </a:lnTo>
                  <a:lnTo>
                    <a:pt x="5435777" y="328930"/>
                  </a:lnTo>
                  <a:lnTo>
                    <a:pt x="5432602" y="327787"/>
                  </a:lnTo>
                  <a:lnTo>
                    <a:pt x="5429300" y="326771"/>
                  </a:lnTo>
                  <a:lnTo>
                    <a:pt x="5427014" y="325374"/>
                  </a:lnTo>
                  <a:lnTo>
                    <a:pt x="5425744" y="323596"/>
                  </a:lnTo>
                  <a:lnTo>
                    <a:pt x="5424347" y="321945"/>
                  </a:lnTo>
                  <a:lnTo>
                    <a:pt x="5423712" y="320039"/>
                  </a:lnTo>
                  <a:lnTo>
                    <a:pt x="5423712" y="317754"/>
                  </a:lnTo>
                  <a:lnTo>
                    <a:pt x="5423712" y="19812"/>
                  </a:lnTo>
                  <a:lnTo>
                    <a:pt x="5423712" y="17525"/>
                  </a:lnTo>
                  <a:lnTo>
                    <a:pt x="5424347" y="15621"/>
                  </a:lnTo>
                  <a:lnTo>
                    <a:pt x="5425744" y="13970"/>
                  </a:lnTo>
                  <a:lnTo>
                    <a:pt x="5427014" y="12192"/>
                  </a:lnTo>
                  <a:lnTo>
                    <a:pt x="5457621" y="5714"/>
                  </a:lnTo>
                  <a:lnTo>
                    <a:pt x="5465876" y="5714"/>
                  </a:lnTo>
                  <a:close/>
                </a:path>
                <a:path w="6323330" h="450850">
                  <a:moveTo>
                    <a:pt x="4207052" y="5714"/>
                  </a:moveTo>
                  <a:lnTo>
                    <a:pt x="4215307" y="5714"/>
                  </a:lnTo>
                  <a:lnTo>
                    <a:pt x="4222165" y="6096"/>
                  </a:lnTo>
                  <a:lnTo>
                    <a:pt x="4227499" y="6731"/>
                  </a:lnTo>
                  <a:lnTo>
                    <a:pt x="4232833" y="7365"/>
                  </a:lnTo>
                  <a:lnTo>
                    <a:pt x="4249216" y="17525"/>
                  </a:lnTo>
                  <a:lnTo>
                    <a:pt x="4249216" y="19812"/>
                  </a:lnTo>
                  <a:lnTo>
                    <a:pt x="4249216" y="317754"/>
                  </a:lnTo>
                  <a:lnTo>
                    <a:pt x="4249216" y="320039"/>
                  </a:lnTo>
                  <a:lnTo>
                    <a:pt x="4248581" y="321945"/>
                  </a:lnTo>
                  <a:lnTo>
                    <a:pt x="4247311" y="323596"/>
                  </a:lnTo>
                  <a:lnTo>
                    <a:pt x="4245914" y="325374"/>
                  </a:lnTo>
                  <a:lnTo>
                    <a:pt x="4243628" y="326771"/>
                  </a:lnTo>
                  <a:lnTo>
                    <a:pt x="4240453" y="327787"/>
                  </a:lnTo>
                  <a:lnTo>
                    <a:pt x="4237151" y="328930"/>
                  </a:lnTo>
                  <a:lnTo>
                    <a:pt x="4232833" y="329819"/>
                  </a:lnTo>
                  <a:lnTo>
                    <a:pt x="4227499" y="330326"/>
                  </a:lnTo>
                  <a:lnTo>
                    <a:pt x="4222165" y="330962"/>
                  </a:lnTo>
                  <a:lnTo>
                    <a:pt x="4215307" y="331215"/>
                  </a:lnTo>
                  <a:lnTo>
                    <a:pt x="4207052" y="331215"/>
                  </a:lnTo>
                  <a:lnTo>
                    <a:pt x="4198797" y="331215"/>
                  </a:lnTo>
                  <a:lnTo>
                    <a:pt x="4192066" y="330962"/>
                  </a:lnTo>
                  <a:lnTo>
                    <a:pt x="4186605" y="330326"/>
                  </a:lnTo>
                  <a:lnTo>
                    <a:pt x="4181271" y="329819"/>
                  </a:lnTo>
                  <a:lnTo>
                    <a:pt x="4176953" y="328930"/>
                  </a:lnTo>
                  <a:lnTo>
                    <a:pt x="4173778" y="327787"/>
                  </a:lnTo>
                  <a:lnTo>
                    <a:pt x="4170476" y="326771"/>
                  </a:lnTo>
                  <a:lnTo>
                    <a:pt x="4168190" y="325374"/>
                  </a:lnTo>
                  <a:lnTo>
                    <a:pt x="4166920" y="323596"/>
                  </a:lnTo>
                  <a:lnTo>
                    <a:pt x="4165523" y="321945"/>
                  </a:lnTo>
                  <a:lnTo>
                    <a:pt x="4164888" y="320039"/>
                  </a:lnTo>
                  <a:lnTo>
                    <a:pt x="4164888" y="317754"/>
                  </a:lnTo>
                  <a:lnTo>
                    <a:pt x="4164888" y="19812"/>
                  </a:lnTo>
                  <a:lnTo>
                    <a:pt x="4164888" y="17525"/>
                  </a:lnTo>
                  <a:lnTo>
                    <a:pt x="4165523" y="15621"/>
                  </a:lnTo>
                  <a:lnTo>
                    <a:pt x="4166920" y="13970"/>
                  </a:lnTo>
                  <a:lnTo>
                    <a:pt x="4168190" y="12192"/>
                  </a:lnTo>
                  <a:lnTo>
                    <a:pt x="4198797" y="5714"/>
                  </a:lnTo>
                  <a:lnTo>
                    <a:pt x="4207052" y="5714"/>
                  </a:lnTo>
                  <a:close/>
                </a:path>
                <a:path w="6323330" h="450850">
                  <a:moveTo>
                    <a:pt x="3675176" y="5714"/>
                  </a:moveTo>
                  <a:lnTo>
                    <a:pt x="3683431" y="5714"/>
                  </a:lnTo>
                  <a:lnTo>
                    <a:pt x="3690289" y="6096"/>
                  </a:lnTo>
                  <a:lnTo>
                    <a:pt x="3695623" y="6731"/>
                  </a:lnTo>
                  <a:lnTo>
                    <a:pt x="3700957" y="7365"/>
                  </a:lnTo>
                  <a:lnTo>
                    <a:pt x="3717340" y="17525"/>
                  </a:lnTo>
                  <a:lnTo>
                    <a:pt x="3717340" y="19812"/>
                  </a:lnTo>
                  <a:lnTo>
                    <a:pt x="3717340" y="317754"/>
                  </a:lnTo>
                  <a:lnTo>
                    <a:pt x="3717340" y="320039"/>
                  </a:lnTo>
                  <a:lnTo>
                    <a:pt x="3716705" y="321945"/>
                  </a:lnTo>
                  <a:lnTo>
                    <a:pt x="3715435" y="323596"/>
                  </a:lnTo>
                  <a:lnTo>
                    <a:pt x="3714038" y="325374"/>
                  </a:lnTo>
                  <a:lnTo>
                    <a:pt x="3711752" y="326771"/>
                  </a:lnTo>
                  <a:lnTo>
                    <a:pt x="3708577" y="327787"/>
                  </a:lnTo>
                  <a:lnTo>
                    <a:pt x="3705275" y="328930"/>
                  </a:lnTo>
                  <a:lnTo>
                    <a:pt x="3700957" y="329819"/>
                  </a:lnTo>
                  <a:lnTo>
                    <a:pt x="3695623" y="330326"/>
                  </a:lnTo>
                  <a:lnTo>
                    <a:pt x="3690289" y="330962"/>
                  </a:lnTo>
                  <a:lnTo>
                    <a:pt x="3683431" y="331215"/>
                  </a:lnTo>
                  <a:lnTo>
                    <a:pt x="3675176" y="331215"/>
                  </a:lnTo>
                  <a:lnTo>
                    <a:pt x="3666921" y="331215"/>
                  </a:lnTo>
                  <a:lnTo>
                    <a:pt x="3660190" y="330962"/>
                  </a:lnTo>
                  <a:lnTo>
                    <a:pt x="3654729" y="330326"/>
                  </a:lnTo>
                  <a:lnTo>
                    <a:pt x="3649395" y="329819"/>
                  </a:lnTo>
                  <a:lnTo>
                    <a:pt x="3645077" y="328930"/>
                  </a:lnTo>
                  <a:lnTo>
                    <a:pt x="3641902" y="327787"/>
                  </a:lnTo>
                  <a:lnTo>
                    <a:pt x="3638600" y="326771"/>
                  </a:lnTo>
                  <a:lnTo>
                    <a:pt x="3636314" y="325374"/>
                  </a:lnTo>
                  <a:lnTo>
                    <a:pt x="3635044" y="323596"/>
                  </a:lnTo>
                  <a:lnTo>
                    <a:pt x="3633647" y="321945"/>
                  </a:lnTo>
                  <a:lnTo>
                    <a:pt x="3633012" y="320039"/>
                  </a:lnTo>
                  <a:lnTo>
                    <a:pt x="3633012" y="317754"/>
                  </a:lnTo>
                  <a:lnTo>
                    <a:pt x="3633012" y="19812"/>
                  </a:lnTo>
                  <a:lnTo>
                    <a:pt x="3633012" y="17525"/>
                  </a:lnTo>
                  <a:lnTo>
                    <a:pt x="3633647" y="15621"/>
                  </a:lnTo>
                  <a:lnTo>
                    <a:pt x="3635044" y="13970"/>
                  </a:lnTo>
                  <a:lnTo>
                    <a:pt x="3636314" y="12192"/>
                  </a:lnTo>
                  <a:lnTo>
                    <a:pt x="3666921" y="5714"/>
                  </a:lnTo>
                  <a:lnTo>
                    <a:pt x="3675176" y="5714"/>
                  </a:lnTo>
                  <a:close/>
                </a:path>
                <a:path w="6323330" h="450850">
                  <a:moveTo>
                    <a:pt x="870508" y="5714"/>
                  </a:moveTo>
                  <a:lnTo>
                    <a:pt x="878763" y="5714"/>
                  </a:lnTo>
                  <a:lnTo>
                    <a:pt x="885621" y="5969"/>
                  </a:lnTo>
                  <a:lnTo>
                    <a:pt x="890955" y="6604"/>
                  </a:lnTo>
                  <a:lnTo>
                    <a:pt x="896289" y="7112"/>
                  </a:lnTo>
                  <a:lnTo>
                    <a:pt x="912799" y="16890"/>
                  </a:lnTo>
                  <a:lnTo>
                    <a:pt x="912799" y="19050"/>
                  </a:lnTo>
                  <a:lnTo>
                    <a:pt x="912799" y="187833"/>
                  </a:lnTo>
                  <a:lnTo>
                    <a:pt x="917752" y="231901"/>
                  </a:lnTo>
                  <a:lnTo>
                    <a:pt x="924991" y="244983"/>
                  </a:lnTo>
                  <a:lnTo>
                    <a:pt x="929055" y="250825"/>
                  </a:lnTo>
                  <a:lnTo>
                    <a:pt x="934389" y="255397"/>
                  </a:lnTo>
                  <a:lnTo>
                    <a:pt x="940739" y="258699"/>
                  </a:lnTo>
                  <a:lnTo>
                    <a:pt x="947089" y="261874"/>
                  </a:lnTo>
                  <a:lnTo>
                    <a:pt x="954455" y="263525"/>
                  </a:lnTo>
                  <a:lnTo>
                    <a:pt x="962964" y="263525"/>
                  </a:lnTo>
                  <a:lnTo>
                    <a:pt x="1003588" y="245288"/>
                  </a:lnTo>
                  <a:lnTo>
                    <a:pt x="1030020" y="217677"/>
                  </a:lnTo>
                  <a:lnTo>
                    <a:pt x="1030020" y="19050"/>
                  </a:lnTo>
                  <a:lnTo>
                    <a:pt x="1030020" y="16890"/>
                  </a:lnTo>
                  <a:lnTo>
                    <a:pt x="1030528" y="14859"/>
                  </a:lnTo>
                  <a:lnTo>
                    <a:pt x="1031798" y="13208"/>
                  </a:lnTo>
                  <a:lnTo>
                    <a:pt x="1033068" y="11557"/>
                  </a:lnTo>
                  <a:lnTo>
                    <a:pt x="1051356" y="6604"/>
                  </a:lnTo>
                  <a:lnTo>
                    <a:pt x="1056690" y="5969"/>
                  </a:lnTo>
                  <a:lnTo>
                    <a:pt x="1063548" y="5714"/>
                  </a:lnTo>
                  <a:lnTo>
                    <a:pt x="1071803" y="5714"/>
                  </a:lnTo>
                  <a:lnTo>
                    <a:pt x="1080058" y="5714"/>
                  </a:lnTo>
                  <a:lnTo>
                    <a:pt x="1086916" y="5969"/>
                  </a:lnTo>
                  <a:lnTo>
                    <a:pt x="1092250" y="6604"/>
                  </a:lnTo>
                  <a:lnTo>
                    <a:pt x="1097584" y="7112"/>
                  </a:lnTo>
                  <a:lnTo>
                    <a:pt x="1113713" y="16890"/>
                  </a:lnTo>
                  <a:lnTo>
                    <a:pt x="1113713" y="19050"/>
                  </a:lnTo>
                  <a:lnTo>
                    <a:pt x="1113713" y="317754"/>
                  </a:lnTo>
                  <a:lnTo>
                    <a:pt x="1113713" y="320039"/>
                  </a:lnTo>
                  <a:lnTo>
                    <a:pt x="1113078" y="321945"/>
                  </a:lnTo>
                  <a:lnTo>
                    <a:pt x="1112062" y="323596"/>
                  </a:lnTo>
                  <a:lnTo>
                    <a:pt x="1110919" y="325374"/>
                  </a:lnTo>
                  <a:lnTo>
                    <a:pt x="1108887" y="326771"/>
                  </a:lnTo>
                  <a:lnTo>
                    <a:pt x="1106093" y="327787"/>
                  </a:lnTo>
                  <a:lnTo>
                    <a:pt x="1103299" y="328930"/>
                  </a:lnTo>
                  <a:lnTo>
                    <a:pt x="1099616" y="329819"/>
                  </a:lnTo>
                  <a:lnTo>
                    <a:pt x="1095044" y="330326"/>
                  </a:lnTo>
                  <a:lnTo>
                    <a:pt x="1090472" y="330962"/>
                  </a:lnTo>
                  <a:lnTo>
                    <a:pt x="1084757" y="331215"/>
                  </a:lnTo>
                  <a:lnTo>
                    <a:pt x="1077899" y="331215"/>
                  </a:lnTo>
                  <a:lnTo>
                    <a:pt x="1070533" y="331215"/>
                  </a:lnTo>
                  <a:lnTo>
                    <a:pt x="1064564" y="330962"/>
                  </a:lnTo>
                  <a:lnTo>
                    <a:pt x="1059865" y="330326"/>
                  </a:lnTo>
                  <a:lnTo>
                    <a:pt x="1055293" y="329819"/>
                  </a:lnTo>
                  <a:lnTo>
                    <a:pt x="1051737" y="328930"/>
                  </a:lnTo>
                  <a:lnTo>
                    <a:pt x="1049070" y="327787"/>
                  </a:lnTo>
                  <a:lnTo>
                    <a:pt x="1046403" y="326771"/>
                  </a:lnTo>
                  <a:lnTo>
                    <a:pt x="1044498" y="325374"/>
                  </a:lnTo>
                  <a:lnTo>
                    <a:pt x="1043355" y="323596"/>
                  </a:lnTo>
                  <a:lnTo>
                    <a:pt x="1042212" y="321945"/>
                  </a:lnTo>
                  <a:lnTo>
                    <a:pt x="1041704" y="320039"/>
                  </a:lnTo>
                  <a:lnTo>
                    <a:pt x="1041704" y="317754"/>
                  </a:lnTo>
                  <a:lnTo>
                    <a:pt x="1041704" y="283337"/>
                  </a:lnTo>
                  <a:lnTo>
                    <a:pt x="1004021" y="315948"/>
                  </a:lnTo>
                  <a:lnTo>
                    <a:pt x="965171" y="333533"/>
                  </a:lnTo>
                  <a:lnTo>
                    <a:pt x="938199" y="336931"/>
                  </a:lnTo>
                  <a:lnTo>
                    <a:pt x="923408" y="336292"/>
                  </a:lnTo>
                  <a:lnTo>
                    <a:pt x="876533" y="321395"/>
                  </a:lnTo>
                  <a:lnTo>
                    <a:pt x="846652" y="290316"/>
                  </a:lnTo>
                  <a:lnTo>
                    <a:pt x="831779" y="246864"/>
                  </a:lnTo>
                  <a:lnTo>
                    <a:pt x="828725" y="201930"/>
                  </a:lnTo>
                  <a:lnTo>
                    <a:pt x="828725" y="19050"/>
                  </a:lnTo>
                  <a:lnTo>
                    <a:pt x="828725" y="16890"/>
                  </a:lnTo>
                  <a:lnTo>
                    <a:pt x="850315" y="6604"/>
                  </a:lnTo>
                  <a:lnTo>
                    <a:pt x="855776" y="5969"/>
                  </a:lnTo>
                  <a:lnTo>
                    <a:pt x="862507" y="5714"/>
                  </a:lnTo>
                  <a:lnTo>
                    <a:pt x="870508" y="5714"/>
                  </a:lnTo>
                  <a:close/>
                </a:path>
                <a:path w="6323330" h="450850">
                  <a:moveTo>
                    <a:pt x="3972610" y="381"/>
                  </a:moveTo>
                  <a:lnTo>
                    <a:pt x="4015409" y="6350"/>
                  </a:lnTo>
                  <a:lnTo>
                    <a:pt x="4022902" y="9017"/>
                  </a:lnTo>
                  <a:lnTo>
                    <a:pt x="4030395" y="11684"/>
                  </a:lnTo>
                  <a:lnTo>
                    <a:pt x="4055541" y="26797"/>
                  </a:lnTo>
                  <a:lnTo>
                    <a:pt x="4058081" y="29210"/>
                  </a:lnTo>
                  <a:lnTo>
                    <a:pt x="4059732" y="31369"/>
                  </a:lnTo>
                  <a:lnTo>
                    <a:pt x="4060748" y="33020"/>
                  </a:lnTo>
                  <a:lnTo>
                    <a:pt x="4061764" y="34671"/>
                  </a:lnTo>
                  <a:lnTo>
                    <a:pt x="4064431" y="49402"/>
                  </a:lnTo>
                  <a:lnTo>
                    <a:pt x="4064812" y="53339"/>
                  </a:lnTo>
                  <a:lnTo>
                    <a:pt x="4064939" y="58038"/>
                  </a:lnTo>
                  <a:lnTo>
                    <a:pt x="4064939" y="63626"/>
                  </a:lnTo>
                  <a:lnTo>
                    <a:pt x="4056430" y="98806"/>
                  </a:lnTo>
                  <a:lnTo>
                    <a:pt x="4052874" y="98806"/>
                  </a:lnTo>
                  <a:lnTo>
                    <a:pt x="4049064" y="98806"/>
                  </a:lnTo>
                  <a:lnTo>
                    <a:pt x="4045127" y="97282"/>
                  </a:lnTo>
                  <a:lnTo>
                    <a:pt x="4040809" y="94107"/>
                  </a:lnTo>
                  <a:lnTo>
                    <a:pt x="4036618" y="90932"/>
                  </a:lnTo>
                  <a:lnTo>
                    <a:pt x="4031538" y="87502"/>
                  </a:lnTo>
                  <a:lnTo>
                    <a:pt x="3991787" y="69865"/>
                  </a:lnTo>
                  <a:lnTo>
                    <a:pt x="3976293" y="68707"/>
                  </a:lnTo>
                  <a:lnTo>
                    <a:pt x="3960791" y="70280"/>
                  </a:lnTo>
                  <a:lnTo>
                    <a:pt x="3926001" y="93980"/>
                  </a:lnTo>
                  <a:lnTo>
                    <a:pt x="3909696" y="145147"/>
                  </a:lnTo>
                  <a:lnTo>
                    <a:pt x="3908602" y="168148"/>
                  </a:lnTo>
                  <a:lnTo>
                    <a:pt x="3908866" y="179814"/>
                  </a:lnTo>
                  <a:lnTo>
                    <a:pt x="3915373" y="219477"/>
                  </a:lnTo>
                  <a:lnTo>
                    <a:pt x="3935495" y="252285"/>
                  </a:lnTo>
                  <a:lnTo>
                    <a:pt x="3977182" y="266192"/>
                  </a:lnTo>
                  <a:lnTo>
                    <a:pt x="3985634" y="265878"/>
                  </a:lnTo>
                  <a:lnTo>
                    <a:pt x="4022902" y="253746"/>
                  </a:lnTo>
                  <a:lnTo>
                    <a:pt x="4029125" y="249427"/>
                  </a:lnTo>
                  <a:lnTo>
                    <a:pt x="4035348" y="245237"/>
                  </a:lnTo>
                  <a:lnTo>
                    <a:pt x="4040682" y="241426"/>
                  </a:lnTo>
                  <a:lnTo>
                    <a:pt x="4044873" y="237871"/>
                  </a:lnTo>
                  <a:lnTo>
                    <a:pt x="4049064" y="234442"/>
                  </a:lnTo>
                  <a:lnTo>
                    <a:pt x="4052747" y="232790"/>
                  </a:lnTo>
                  <a:lnTo>
                    <a:pt x="4055541" y="232790"/>
                  </a:lnTo>
                  <a:lnTo>
                    <a:pt x="4057573" y="232790"/>
                  </a:lnTo>
                  <a:lnTo>
                    <a:pt x="4059224" y="233299"/>
                  </a:lnTo>
                  <a:lnTo>
                    <a:pt x="4060621" y="234442"/>
                  </a:lnTo>
                  <a:lnTo>
                    <a:pt x="4062018" y="235585"/>
                  </a:lnTo>
                  <a:lnTo>
                    <a:pt x="4063034" y="237617"/>
                  </a:lnTo>
                  <a:lnTo>
                    <a:pt x="4063796" y="240664"/>
                  </a:lnTo>
                  <a:lnTo>
                    <a:pt x="4064558" y="243586"/>
                  </a:lnTo>
                  <a:lnTo>
                    <a:pt x="4065193" y="247523"/>
                  </a:lnTo>
                  <a:lnTo>
                    <a:pt x="4065701" y="252222"/>
                  </a:lnTo>
                  <a:lnTo>
                    <a:pt x="4066082" y="256794"/>
                  </a:lnTo>
                  <a:lnTo>
                    <a:pt x="4066336" y="262889"/>
                  </a:lnTo>
                  <a:lnTo>
                    <a:pt x="4066336" y="270256"/>
                  </a:lnTo>
                  <a:lnTo>
                    <a:pt x="4066336" y="276098"/>
                  </a:lnTo>
                  <a:lnTo>
                    <a:pt x="4064431" y="294639"/>
                  </a:lnTo>
                  <a:lnTo>
                    <a:pt x="4063923" y="297434"/>
                  </a:lnTo>
                  <a:lnTo>
                    <a:pt x="4063288" y="299593"/>
                  </a:lnTo>
                  <a:lnTo>
                    <a:pt x="4062399" y="301244"/>
                  </a:lnTo>
                  <a:lnTo>
                    <a:pt x="4061637" y="302895"/>
                  </a:lnTo>
                  <a:lnTo>
                    <a:pt x="4029760" y="323976"/>
                  </a:lnTo>
                  <a:lnTo>
                    <a:pt x="3987146" y="335049"/>
                  </a:lnTo>
                  <a:lnTo>
                    <a:pt x="3964482" y="336550"/>
                  </a:lnTo>
                  <a:lnTo>
                    <a:pt x="3947740" y="335883"/>
                  </a:lnTo>
                  <a:lnTo>
                    <a:pt x="3903395" y="325882"/>
                  </a:lnTo>
                  <a:lnTo>
                    <a:pt x="3868266" y="303968"/>
                  </a:lnTo>
                  <a:lnTo>
                    <a:pt x="3842800" y="270986"/>
                  </a:lnTo>
                  <a:lnTo>
                    <a:pt x="3827386" y="227480"/>
                  </a:lnTo>
                  <a:lnTo>
                    <a:pt x="3822242" y="174117"/>
                  </a:lnTo>
                  <a:lnTo>
                    <a:pt x="3822935" y="152475"/>
                  </a:lnTo>
                  <a:lnTo>
                    <a:pt x="3828511" y="113716"/>
                  </a:lnTo>
                  <a:lnTo>
                    <a:pt x="3846864" y="66738"/>
                  </a:lnTo>
                  <a:lnTo>
                    <a:pt x="3875263" y="32492"/>
                  </a:lnTo>
                  <a:lnTo>
                    <a:pt x="3912285" y="10668"/>
                  </a:lnTo>
                  <a:lnTo>
                    <a:pt x="3956487" y="1023"/>
                  </a:lnTo>
                  <a:lnTo>
                    <a:pt x="3972610" y="381"/>
                  </a:lnTo>
                  <a:close/>
                </a:path>
                <a:path w="6323330" h="450850">
                  <a:moveTo>
                    <a:pt x="6213652" y="0"/>
                  </a:moveTo>
                  <a:lnTo>
                    <a:pt x="6254014" y="5625"/>
                  </a:lnTo>
                  <a:lnTo>
                    <a:pt x="6291966" y="29196"/>
                  </a:lnTo>
                  <a:lnTo>
                    <a:pt x="6314228" y="66555"/>
                  </a:lnTo>
                  <a:lnTo>
                    <a:pt x="6322896" y="117657"/>
                  </a:lnTo>
                  <a:lnTo>
                    <a:pt x="6323253" y="133350"/>
                  </a:lnTo>
                  <a:lnTo>
                    <a:pt x="6323253" y="317754"/>
                  </a:lnTo>
                  <a:lnTo>
                    <a:pt x="6323253" y="320039"/>
                  </a:lnTo>
                  <a:lnTo>
                    <a:pt x="6314490" y="327787"/>
                  </a:lnTo>
                  <a:lnTo>
                    <a:pt x="6311315" y="328930"/>
                  </a:lnTo>
                  <a:lnTo>
                    <a:pt x="6307124" y="329819"/>
                  </a:lnTo>
                  <a:lnTo>
                    <a:pt x="6301536" y="330326"/>
                  </a:lnTo>
                  <a:lnTo>
                    <a:pt x="6296075" y="330962"/>
                  </a:lnTo>
                  <a:lnTo>
                    <a:pt x="6289344" y="331215"/>
                  </a:lnTo>
                  <a:lnTo>
                    <a:pt x="6281343" y="331215"/>
                  </a:lnTo>
                  <a:lnTo>
                    <a:pt x="6273088" y="331215"/>
                  </a:lnTo>
                  <a:lnTo>
                    <a:pt x="6266230" y="330962"/>
                  </a:lnTo>
                  <a:lnTo>
                    <a:pt x="6260769" y="330326"/>
                  </a:lnTo>
                  <a:lnTo>
                    <a:pt x="6255308" y="329819"/>
                  </a:lnTo>
                  <a:lnTo>
                    <a:pt x="6250990" y="328930"/>
                  </a:lnTo>
                  <a:lnTo>
                    <a:pt x="6247815" y="327787"/>
                  </a:lnTo>
                  <a:lnTo>
                    <a:pt x="6244767" y="326771"/>
                  </a:lnTo>
                  <a:lnTo>
                    <a:pt x="6242481" y="325374"/>
                  </a:lnTo>
                  <a:lnTo>
                    <a:pt x="6241211" y="323596"/>
                  </a:lnTo>
                  <a:lnTo>
                    <a:pt x="6239814" y="321945"/>
                  </a:lnTo>
                  <a:lnTo>
                    <a:pt x="6239179" y="320039"/>
                  </a:lnTo>
                  <a:lnTo>
                    <a:pt x="6239179" y="317754"/>
                  </a:lnTo>
                  <a:lnTo>
                    <a:pt x="6239179" y="147320"/>
                  </a:lnTo>
                  <a:lnTo>
                    <a:pt x="6233845" y="104901"/>
                  </a:lnTo>
                  <a:lnTo>
                    <a:pt x="6226733" y="91948"/>
                  </a:lnTo>
                  <a:lnTo>
                    <a:pt x="6222669" y="85979"/>
                  </a:lnTo>
                  <a:lnTo>
                    <a:pt x="6217589" y="81407"/>
                  </a:lnTo>
                  <a:lnTo>
                    <a:pt x="6211239" y="78232"/>
                  </a:lnTo>
                  <a:lnTo>
                    <a:pt x="6204762" y="74930"/>
                  </a:lnTo>
                  <a:lnTo>
                    <a:pt x="6197396" y="73406"/>
                  </a:lnTo>
                  <a:lnTo>
                    <a:pt x="6188887" y="73406"/>
                  </a:lnTo>
                  <a:lnTo>
                    <a:pt x="6148108" y="91588"/>
                  </a:lnTo>
                  <a:lnTo>
                    <a:pt x="6122212" y="119252"/>
                  </a:lnTo>
                  <a:lnTo>
                    <a:pt x="6122212" y="317754"/>
                  </a:lnTo>
                  <a:lnTo>
                    <a:pt x="6122212" y="320039"/>
                  </a:lnTo>
                  <a:lnTo>
                    <a:pt x="6113449" y="327787"/>
                  </a:lnTo>
                  <a:lnTo>
                    <a:pt x="6110147" y="328930"/>
                  </a:lnTo>
                  <a:lnTo>
                    <a:pt x="6105829" y="329819"/>
                  </a:lnTo>
                  <a:lnTo>
                    <a:pt x="6100495" y="330326"/>
                  </a:lnTo>
                  <a:lnTo>
                    <a:pt x="6095161" y="330962"/>
                  </a:lnTo>
                  <a:lnTo>
                    <a:pt x="6088303" y="331215"/>
                  </a:lnTo>
                  <a:lnTo>
                    <a:pt x="6080048" y="331215"/>
                  </a:lnTo>
                  <a:lnTo>
                    <a:pt x="6071793" y="331215"/>
                  </a:lnTo>
                  <a:lnTo>
                    <a:pt x="6065062" y="330962"/>
                  </a:lnTo>
                  <a:lnTo>
                    <a:pt x="6059601" y="330326"/>
                  </a:lnTo>
                  <a:lnTo>
                    <a:pt x="6054267" y="329819"/>
                  </a:lnTo>
                  <a:lnTo>
                    <a:pt x="6049949" y="328930"/>
                  </a:lnTo>
                  <a:lnTo>
                    <a:pt x="6046774" y="327787"/>
                  </a:lnTo>
                  <a:lnTo>
                    <a:pt x="6043472" y="326771"/>
                  </a:lnTo>
                  <a:lnTo>
                    <a:pt x="6041186" y="325374"/>
                  </a:lnTo>
                  <a:lnTo>
                    <a:pt x="6039916" y="323596"/>
                  </a:lnTo>
                  <a:lnTo>
                    <a:pt x="6038519" y="321945"/>
                  </a:lnTo>
                  <a:lnTo>
                    <a:pt x="6037884" y="320039"/>
                  </a:lnTo>
                  <a:lnTo>
                    <a:pt x="6037884" y="317754"/>
                  </a:lnTo>
                  <a:lnTo>
                    <a:pt x="6037884" y="19050"/>
                  </a:lnTo>
                  <a:lnTo>
                    <a:pt x="6037884" y="16890"/>
                  </a:lnTo>
                  <a:lnTo>
                    <a:pt x="6038392" y="14859"/>
                  </a:lnTo>
                  <a:lnTo>
                    <a:pt x="6039535" y="13208"/>
                  </a:lnTo>
                  <a:lnTo>
                    <a:pt x="6040678" y="11557"/>
                  </a:lnTo>
                  <a:lnTo>
                    <a:pt x="6056807" y="6604"/>
                  </a:lnTo>
                  <a:lnTo>
                    <a:pt x="6061379" y="5969"/>
                  </a:lnTo>
                  <a:lnTo>
                    <a:pt x="6067094" y="5714"/>
                  </a:lnTo>
                  <a:lnTo>
                    <a:pt x="6074079" y="5714"/>
                  </a:lnTo>
                  <a:lnTo>
                    <a:pt x="6081191" y="5714"/>
                  </a:lnTo>
                  <a:lnTo>
                    <a:pt x="6087160" y="5969"/>
                  </a:lnTo>
                  <a:lnTo>
                    <a:pt x="6091859" y="6604"/>
                  </a:lnTo>
                  <a:lnTo>
                    <a:pt x="6096431" y="7112"/>
                  </a:lnTo>
                  <a:lnTo>
                    <a:pt x="6108242" y="13208"/>
                  </a:lnTo>
                  <a:lnTo>
                    <a:pt x="6109385" y="14859"/>
                  </a:lnTo>
                  <a:lnTo>
                    <a:pt x="6109893" y="16890"/>
                  </a:lnTo>
                  <a:lnTo>
                    <a:pt x="6109893" y="19050"/>
                  </a:lnTo>
                  <a:lnTo>
                    <a:pt x="6109893" y="53594"/>
                  </a:lnTo>
                  <a:lnTo>
                    <a:pt x="6147523" y="20964"/>
                  </a:lnTo>
                  <a:lnTo>
                    <a:pt x="6186411" y="3349"/>
                  </a:lnTo>
                  <a:lnTo>
                    <a:pt x="6199889" y="835"/>
                  </a:lnTo>
                  <a:lnTo>
                    <a:pt x="6213652" y="0"/>
                  </a:lnTo>
                  <a:close/>
                </a:path>
                <a:path w="6323330" h="450850">
                  <a:moveTo>
                    <a:pt x="5776645" y="0"/>
                  </a:moveTo>
                  <a:lnTo>
                    <a:pt x="5830884" y="6161"/>
                  </a:lnTo>
                  <a:lnTo>
                    <a:pt x="5873197" y="24352"/>
                  </a:lnTo>
                  <a:lnTo>
                    <a:pt x="5904012" y="54040"/>
                  </a:lnTo>
                  <a:lnTo>
                    <a:pt x="5923711" y="94742"/>
                  </a:lnTo>
                  <a:lnTo>
                    <a:pt x="5932409" y="146069"/>
                  </a:lnTo>
                  <a:lnTo>
                    <a:pt x="5932982" y="165481"/>
                  </a:lnTo>
                  <a:lnTo>
                    <a:pt x="5932361" y="184124"/>
                  </a:lnTo>
                  <a:lnTo>
                    <a:pt x="5922949" y="235076"/>
                  </a:lnTo>
                  <a:lnTo>
                    <a:pt x="5902090" y="277403"/>
                  </a:lnTo>
                  <a:lnTo>
                    <a:pt x="5869498" y="309514"/>
                  </a:lnTo>
                  <a:lnTo>
                    <a:pt x="5825215" y="329912"/>
                  </a:lnTo>
                  <a:lnTo>
                    <a:pt x="5769279" y="336931"/>
                  </a:lnTo>
                  <a:lnTo>
                    <a:pt x="5750015" y="336240"/>
                  </a:lnTo>
                  <a:lnTo>
                    <a:pt x="5699937" y="325882"/>
                  </a:lnTo>
                  <a:lnTo>
                    <a:pt x="5661397" y="303629"/>
                  </a:lnTo>
                  <a:lnTo>
                    <a:pt x="5634151" y="270208"/>
                  </a:lnTo>
                  <a:lnTo>
                    <a:pt x="5618139" y="225849"/>
                  </a:lnTo>
                  <a:lnTo>
                    <a:pt x="5612942" y="171450"/>
                  </a:lnTo>
                  <a:lnTo>
                    <a:pt x="5613565" y="152784"/>
                  </a:lnTo>
                  <a:lnTo>
                    <a:pt x="5623102" y="101600"/>
                  </a:lnTo>
                  <a:lnTo>
                    <a:pt x="5644159" y="59255"/>
                  </a:lnTo>
                  <a:lnTo>
                    <a:pt x="5676760" y="27384"/>
                  </a:lnTo>
                  <a:lnTo>
                    <a:pt x="5720763" y="7018"/>
                  </a:lnTo>
                  <a:lnTo>
                    <a:pt x="5776645" y="0"/>
                  </a:lnTo>
                  <a:close/>
                </a:path>
                <a:path w="6323330" h="450850">
                  <a:moveTo>
                    <a:pt x="4900091" y="0"/>
                  </a:moveTo>
                  <a:lnTo>
                    <a:pt x="4947061" y="3857"/>
                  </a:lnTo>
                  <a:lnTo>
                    <a:pt x="4992613" y="21324"/>
                  </a:lnTo>
                  <a:lnTo>
                    <a:pt x="5020436" y="53925"/>
                  </a:lnTo>
                  <a:lnTo>
                    <a:pt x="5031590" y="103022"/>
                  </a:lnTo>
                  <a:lnTo>
                    <a:pt x="5032044" y="117856"/>
                  </a:lnTo>
                  <a:lnTo>
                    <a:pt x="5032044" y="318770"/>
                  </a:lnTo>
                  <a:lnTo>
                    <a:pt x="5032044" y="321945"/>
                  </a:lnTo>
                  <a:lnTo>
                    <a:pt x="5006263" y="331215"/>
                  </a:lnTo>
                  <a:lnTo>
                    <a:pt x="4996865" y="331215"/>
                  </a:lnTo>
                  <a:lnTo>
                    <a:pt x="4986832" y="331215"/>
                  </a:lnTo>
                  <a:lnTo>
                    <a:pt x="4965242" y="326136"/>
                  </a:lnTo>
                  <a:lnTo>
                    <a:pt x="4963337" y="324358"/>
                  </a:lnTo>
                  <a:lnTo>
                    <a:pt x="4962321" y="321945"/>
                  </a:lnTo>
                  <a:lnTo>
                    <a:pt x="4962321" y="318770"/>
                  </a:lnTo>
                  <a:lnTo>
                    <a:pt x="4962321" y="295021"/>
                  </a:lnTo>
                  <a:lnTo>
                    <a:pt x="4931889" y="319809"/>
                  </a:lnTo>
                  <a:lnTo>
                    <a:pt x="4895472" y="334168"/>
                  </a:lnTo>
                  <a:lnTo>
                    <a:pt x="4867960" y="336931"/>
                  </a:lnTo>
                  <a:lnTo>
                    <a:pt x="4856294" y="336530"/>
                  </a:lnTo>
                  <a:lnTo>
                    <a:pt x="4814624" y="327205"/>
                  </a:lnTo>
                  <a:lnTo>
                    <a:pt x="4782874" y="305817"/>
                  </a:lnTo>
                  <a:lnTo>
                    <a:pt x="4763622" y="272530"/>
                  </a:lnTo>
                  <a:lnTo>
                    <a:pt x="4759121" y="239775"/>
                  </a:lnTo>
                  <a:lnTo>
                    <a:pt x="4759762" y="227155"/>
                  </a:lnTo>
                  <a:lnTo>
                    <a:pt x="4775044" y="185223"/>
                  </a:lnTo>
                  <a:lnTo>
                    <a:pt x="4810550" y="156698"/>
                  </a:lnTo>
                  <a:lnTo>
                    <a:pt x="4850180" y="144018"/>
                  </a:lnTo>
                  <a:lnTo>
                    <a:pt x="4900847" y="138302"/>
                  </a:lnTo>
                  <a:lnTo>
                    <a:pt x="4920157" y="137922"/>
                  </a:lnTo>
                  <a:lnTo>
                    <a:pt x="4949367" y="137922"/>
                  </a:lnTo>
                  <a:lnTo>
                    <a:pt x="4949367" y="119887"/>
                  </a:lnTo>
                  <a:lnTo>
                    <a:pt x="4949367" y="110489"/>
                  </a:lnTo>
                  <a:lnTo>
                    <a:pt x="4948351" y="102362"/>
                  </a:lnTo>
                  <a:lnTo>
                    <a:pt x="4946446" y="95250"/>
                  </a:lnTo>
                  <a:lnTo>
                    <a:pt x="4944541" y="88264"/>
                  </a:lnTo>
                  <a:lnTo>
                    <a:pt x="4941493" y="82423"/>
                  </a:lnTo>
                  <a:lnTo>
                    <a:pt x="4937048" y="77724"/>
                  </a:lnTo>
                  <a:lnTo>
                    <a:pt x="4932730" y="73025"/>
                  </a:lnTo>
                  <a:lnTo>
                    <a:pt x="4892725" y="64008"/>
                  </a:lnTo>
                  <a:lnTo>
                    <a:pt x="4882438" y="64295"/>
                  </a:lnTo>
                  <a:lnTo>
                    <a:pt x="4839449" y="73564"/>
                  </a:lnTo>
                  <a:lnTo>
                    <a:pt x="4804460" y="89408"/>
                  </a:lnTo>
                  <a:lnTo>
                    <a:pt x="4798745" y="92583"/>
                  </a:lnTo>
                  <a:lnTo>
                    <a:pt x="4794173" y="94107"/>
                  </a:lnTo>
                  <a:lnTo>
                    <a:pt x="4790617" y="94107"/>
                  </a:lnTo>
                  <a:lnTo>
                    <a:pt x="4788204" y="94107"/>
                  </a:lnTo>
                  <a:lnTo>
                    <a:pt x="4779441" y="85089"/>
                  </a:lnTo>
                  <a:lnTo>
                    <a:pt x="4778171" y="82169"/>
                  </a:lnTo>
                  <a:lnTo>
                    <a:pt x="4777155" y="78612"/>
                  </a:lnTo>
                  <a:lnTo>
                    <a:pt x="4776520" y="74295"/>
                  </a:lnTo>
                  <a:lnTo>
                    <a:pt x="4775885" y="70104"/>
                  </a:lnTo>
                  <a:lnTo>
                    <a:pt x="4775504" y="65405"/>
                  </a:lnTo>
                  <a:lnTo>
                    <a:pt x="4775504" y="60325"/>
                  </a:lnTo>
                  <a:lnTo>
                    <a:pt x="4775504" y="53339"/>
                  </a:lnTo>
                  <a:lnTo>
                    <a:pt x="4800015" y="22225"/>
                  </a:lnTo>
                  <a:lnTo>
                    <a:pt x="4843926" y="6826"/>
                  </a:lnTo>
                  <a:lnTo>
                    <a:pt x="4890277" y="192"/>
                  </a:lnTo>
                  <a:lnTo>
                    <a:pt x="4900091" y="0"/>
                  </a:lnTo>
                  <a:close/>
                </a:path>
                <a:path w="6323330" h="450850">
                  <a:moveTo>
                    <a:pt x="4551349" y="0"/>
                  </a:moveTo>
                  <a:lnTo>
                    <a:pt x="4595087" y="7286"/>
                  </a:lnTo>
                  <a:lnTo>
                    <a:pt x="4628184" y="28178"/>
                  </a:lnTo>
                  <a:lnTo>
                    <a:pt x="4651709" y="59951"/>
                  </a:lnTo>
                  <a:lnTo>
                    <a:pt x="4666157" y="100457"/>
                  </a:lnTo>
                  <a:lnTo>
                    <a:pt x="4672462" y="147462"/>
                  </a:lnTo>
                  <a:lnTo>
                    <a:pt x="4672888" y="164084"/>
                  </a:lnTo>
                  <a:lnTo>
                    <a:pt x="4672345" y="183513"/>
                  </a:lnTo>
                  <a:lnTo>
                    <a:pt x="4664379" y="235965"/>
                  </a:lnTo>
                  <a:lnTo>
                    <a:pt x="4647074" y="278507"/>
                  </a:lnTo>
                  <a:lnTo>
                    <a:pt x="4620961" y="310165"/>
                  </a:lnTo>
                  <a:lnTo>
                    <a:pt x="4585824" y="330126"/>
                  </a:lnTo>
                  <a:lnTo>
                    <a:pt x="4542586" y="336931"/>
                  </a:lnTo>
                  <a:lnTo>
                    <a:pt x="4533950" y="336931"/>
                  </a:lnTo>
                  <a:lnTo>
                    <a:pt x="4525949" y="336042"/>
                  </a:lnTo>
                  <a:lnTo>
                    <a:pt x="4518710" y="334390"/>
                  </a:lnTo>
                  <a:lnTo>
                    <a:pt x="4511344" y="332739"/>
                  </a:lnTo>
                  <a:lnTo>
                    <a:pt x="4477308" y="313817"/>
                  </a:lnTo>
                  <a:lnTo>
                    <a:pt x="4456480" y="295656"/>
                  </a:lnTo>
                  <a:lnTo>
                    <a:pt x="4456480" y="436372"/>
                  </a:lnTo>
                  <a:lnTo>
                    <a:pt x="4456480" y="438531"/>
                  </a:lnTo>
                  <a:lnTo>
                    <a:pt x="4455845" y="440563"/>
                  </a:lnTo>
                  <a:lnTo>
                    <a:pt x="4434763" y="449707"/>
                  </a:lnTo>
                  <a:lnTo>
                    <a:pt x="4429429" y="450342"/>
                  </a:lnTo>
                  <a:lnTo>
                    <a:pt x="4422571" y="450723"/>
                  </a:lnTo>
                  <a:lnTo>
                    <a:pt x="4414316" y="450723"/>
                  </a:lnTo>
                  <a:lnTo>
                    <a:pt x="4406061" y="450723"/>
                  </a:lnTo>
                  <a:lnTo>
                    <a:pt x="4374184" y="442340"/>
                  </a:lnTo>
                  <a:lnTo>
                    <a:pt x="4372787" y="440563"/>
                  </a:lnTo>
                  <a:lnTo>
                    <a:pt x="4372152" y="438531"/>
                  </a:lnTo>
                  <a:lnTo>
                    <a:pt x="4372152" y="436372"/>
                  </a:lnTo>
                  <a:lnTo>
                    <a:pt x="4372152" y="19050"/>
                  </a:lnTo>
                  <a:lnTo>
                    <a:pt x="4372152" y="16890"/>
                  </a:lnTo>
                  <a:lnTo>
                    <a:pt x="4372660" y="14859"/>
                  </a:lnTo>
                  <a:lnTo>
                    <a:pt x="4373803" y="13208"/>
                  </a:lnTo>
                  <a:lnTo>
                    <a:pt x="4374946" y="11557"/>
                  </a:lnTo>
                  <a:lnTo>
                    <a:pt x="4390694" y="6604"/>
                  </a:lnTo>
                  <a:lnTo>
                    <a:pt x="4395266" y="5969"/>
                  </a:lnTo>
                  <a:lnTo>
                    <a:pt x="4401108" y="5714"/>
                  </a:lnTo>
                  <a:lnTo>
                    <a:pt x="4407966" y="5714"/>
                  </a:lnTo>
                  <a:lnTo>
                    <a:pt x="4414697" y="5714"/>
                  </a:lnTo>
                  <a:lnTo>
                    <a:pt x="4420285" y="5969"/>
                  </a:lnTo>
                  <a:lnTo>
                    <a:pt x="4424857" y="6604"/>
                  </a:lnTo>
                  <a:lnTo>
                    <a:pt x="4429429" y="7112"/>
                  </a:lnTo>
                  <a:lnTo>
                    <a:pt x="4441748" y="13208"/>
                  </a:lnTo>
                  <a:lnTo>
                    <a:pt x="4442891" y="14859"/>
                  </a:lnTo>
                  <a:lnTo>
                    <a:pt x="4443526" y="16890"/>
                  </a:lnTo>
                  <a:lnTo>
                    <a:pt x="4443526" y="19050"/>
                  </a:lnTo>
                  <a:lnTo>
                    <a:pt x="4443526" y="54229"/>
                  </a:lnTo>
                  <a:lnTo>
                    <a:pt x="4475383" y="25751"/>
                  </a:lnTo>
                  <a:lnTo>
                    <a:pt x="4514746" y="5230"/>
                  </a:lnTo>
                  <a:lnTo>
                    <a:pt x="4543563" y="212"/>
                  </a:lnTo>
                  <a:lnTo>
                    <a:pt x="4551349" y="0"/>
                  </a:lnTo>
                  <a:close/>
                </a:path>
                <a:path w="6323330" h="450850">
                  <a:moveTo>
                    <a:pt x="3226612" y="0"/>
                  </a:moveTo>
                  <a:lnTo>
                    <a:pt x="3229533" y="0"/>
                  </a:lnTo>
                  <a:lnTo>
                    <a:pt x="3232581" y="126"/>
                  </a:lnTo>
                  <a:lnTo>
                    <a:pt x="3236010" y="508"/>
                  </a:lnTo>
                  <a:lnTo>
                    <a:pt x="3239312" y="888"/>
                  </a:lnTo>
                  <a:lnTo>
                    <a:pt x="3242741" y="1397"/>
                  </a:lnTo>
                  <a:lnTo>
                    <a:pt x="3246297" y="2159"/>
                  </a:lnTo>
                  <a:lnTo>
                    <a:pt x="3249980" y="2921"/>
                  </a:lnTo>
                  <a:lnTo>
                    <a:pt x="3264204" y="11684"/>
                  </a:lnTo>
                  <a:lnTo>
                    <a:pt x="3264839" y="13081"/>
                  </a:lnTo>
                  <a:lnTo>
                    <a:pt x="3265347" y="14859"/>
                  </a:lnTo>
                  <a:lnTo>
                    <a:pt x="3265728" y="17272"/>
                  </a:lnTo>
                  <a:lnTo>
                    <a:pt x="3266236" y="19558"/>
                  </a:lnTo>
                  <a:lnTo>
                    <a:pt x="3266490" y="23113"/>
                  </a:lnTo>
                  <a:lnTo>
                    <a:pt x="3266744" y="27812"/>
                  </a:lnTo>
                  <a:lnTo>
                    <a:pt x="3266998" y="32512"/>
                  </a:lnTo>
                  <a:lnTo>
                    <a:pt x="3267125" y="38862"/>
                  </a:lnTo>
                  <a:lnTo>
                    <a:pt x="3267125" y="46862"/>
                  </a:lnTo>
                  <a:lnTo>
                    <a:pt x="3267125" y="54990"/>
                  </a:lnTo>
                  <a:lnTo>
                    <a:pt x="3264458" y="78739"/>
                  </a:lnTo>
                  <a:lnTo>
                    <a:pt x="3263569" y="81661"/>
                  </a:lnTo>
                  <a:lnTo>
                    <a:pt x="3262426" y="83565"/>
                  </a:lnTo>
                  <a:lnTo>
                    <a:pt x="3260902" y="84709"/>
                  </a:lnTo>
                  <a:lnTo>
                    <a:pt x="3259505" y="85851"/>
                  </a:lnTo>
                  <a:lnTo>
                    <a:pt x="3257600" y="86360"/>
                  </a:lnTo>
                  <a:lnTo>
                    <a:pt x="3255441" y="86360"/>
                  </a:lnTo>
                  <a:lnTo>
                    <a:pt x="3253663" y="86360"/>
                  </a:lnTo>
                  <a:lnTo>
                    <a:pt x="3251631" y="85979"/>
                  </a:lnTo>
                  <a:lnTo>
                    <a:pt x="3249345" y="85217"/>
                  </a:lnTo>
                  <a:lnTo>
                    <a:pt x="3247186" y="84455"/>
                  </a:lnTo>
                  <a:lnTo>
                    <a:pt x="3244646" y="83565"/>
                  </a:lnTo>
                  <a:lnTo>
                    <a:pt x="3241852" y="82676"/>
                  </a:lnTo>
                  <a:lnTo>
                    <a:pt x="3239058" y="81787"/>
                  </a:lnTo>
                  <a:lnTo>
                    <a:pt x="3236010" y="81025"/>
                  </a:lnTo>
                  <a:lnTo>
                    <a:pt x="3232581" y="80263"/>
                  </a:lnTo>
                  <a:lnTo>
                    <a:pt x="3229279" y="79375"/>
                  </a:lnTo>
                  <a:lnTo>
                    <a:pt x="3225596" y="78994"/>
                  </a:lnTo>
                  <a:lnTo>
                    <a:pt x="3221532" y="78994"/>
                  </a:lnTo>
                  <a:lnTo>
                    <a:pt x="3216833" y="78994"/>
                  </a:lnTo>
                  <a:lnTo>
                    <a:pt x="3212134" y="80010"/>
                  </a:lnTo>
                  <a:lnTo>
                    <a:pt x="3207562" y="81914"/>
                  </a:lnTo>
                  <a:lnTo>
                    <a:pt x="3202863" y="83820"/>
                  </a:lnTo>
                  <a:lnTo>
                    <a:pt x="3197910" y="86740"/>
                  </a:lnTo>
                  <a:lnTo>
                    <a:pt x="3192957" y="90805"/>
                  </a:lnTo>
                  <a:lnTo>
                    <a:pt x="3187877" y="94742"/>
                  </a:lnTo>
                  <a:lnTo>
                    <a:pt x="3182670" y="100075"/>
                  </a:lnTo>
                  <a:lnTo>
                    <a:pt x="3159556" y="131572"/>
                  </a:lnTo>
                  <a:lnTo>
                    <a:pt x="3159556" y="317754"/>
                  </a:lnTo>
                  <a:lnTo>
                    <a:pt x="3159556" y="320039"/>
                  </a:lnTo>
                  <a:lnTo>
                    <a:pt x="3150793" y="327787"/>
                  </a:lnTo>
                  <a:lnTo>
                    <a:pt x="3147491" y="328930"/>
                  </a:lnTo>
                  <a:lnTo>
                    <a:pt x="3143173" y="329819"/>
                  </a:lnTo>
                  <a:lnTo>
                    <a:pt x="3137839" y="330326"/>
                  </a:lnTo>
                  <a:lnTo>
                    <a:pt x="3132505" y="330962"/>
                  </a:lnTo>
                  <a:lnTo>
                    <a:pt x="3125647" y="331215"/>
                  </a:lnTo>
                  <a:lnTo>
                    <a:pt x="3117392" y="331215"/>
                  </a:lnTo>
                  <a:lnTo>
                    <a:pt x="3109137" y="331215"/>
                  </a:lnTo>
                  <a:lnTo>
                    <a:pt x="3102406" y="330962"/>
                  </a:lnTo>
                  <a:lnTo>
                    <a:pt x="3096945" y="330326"/>
                  </a:lnTo>
                  <a:lnTo>
                    <a:pt x="3091611" y="329819"/>
                  </a:lnTo>
                  <a:lnTo>
                    <a:pt x="3087293" y="328930"/>
                  </a:lnTo>
                  <a:lnTo>
                    <a:pt x="3084118" y="327787"/>
                  </a:lnTo>
                  <a:lnTo>
                    <a:pt x="3080816" y="326771"/>
                  </a:lnTo>
                  <a:lnTo>
                    <a:pt x="3078530" y="325374"/>
                  </a:lnTo>
                  <a:lnTo>
                    <a:pt x="3077260" y="323596"/>
                  </a:lnTo>
                  <a:lnTo>
                    <a:pt x="3075863" y="321945"/>
                  </a:lnTo>
                  <a:lnTo>
                    <a:pt x="3075228" y="320039"/>
                  </a:lnTo>
                  <a:lnTo>
                    <a:pt x="3075228" y="317754"/>
                  </a:lnTo>
                  <a:lnTo>
                    <a:pt x="3075228" y="19050"/>
                  </a:lnTo>
                  <a:lnTo>
                    <a:pt x="3075228" y="16890"/>
                  </a:lnTo>
                  <a:lnTo>
                    <a:pt x="3075736" y="14859"/>
                  </a:lnTo>
                  <a:lnTo>
                    <a:pt x="3076879" y="13208"/>
                  </a:lnTo>
                  <a:lnTo>
                    <a:pt x="3078022" y="11557"/>
                  </a:lnTo>
                  <a:lnTo>
                    <a:pt x="3094151" y="6604"/>
                  </a:lnTo>
                  <a:lnTo>
                    <a:pt x="3098723" y="5969"/>
                  </a:lnTo>
                  <a:lnTo>
                    <a:pt x="3104438" y="5714"/>
                  </a:lnTo>
                  <a:lnTo>
                    <a:pt x="3111423" y="5714"/>
                  </a:lnTo>
                  <a:lnTo>
                    <a:pt x="3118535" y="5714"/>
                  </a:lnTo>
                  <a:lnTo>
                    <a:pt x="3124504" y="5969"/>
                  </a:lnTo>
                  <a:lnTo>
                    <a:pt x="3129203" y="6604"/>
                  </a:lnTo>
                  <a:lnTo>
                    <a:pt x="3133775" y="7112"/>
                  </a:lnTo>
                  <a:lnTo>
                    <a:pt x="3145586" y="13208"/>
                  </a:lnTo>
                  <a:lnTo>
                    <a:pt x="3146729" y="14859"/>
                  </a:lnTo>
                  <a:lnTo>
                    <a:pt x="3147237" y="16890"/>
                  </a:lnTo>
                  <a:lnTo>
                    <a:pt x="3147237" y="19050"/>
                  </a:lnTo>
                  <a:lnTo>
                    <a:pt x="3147237" y="56261"/>
                  </a:lnTo>
                  <a:lnTo>
                    <a:pt x="3174431" y="23485"/>
                  </a:lnTo>
                  <a:lnTo>
                    <a:pt x="3207816" y="2539"/>
                  </a:lnTo>
                  <a:lnTo>
                    <a:pt x="3214039" y="888"/>
                  </a:lnTo>
                  <a:lnTo>
                    <a:pt x="3220389" y="0"/>
                  </a:lnTo>
                  <a:lnTo>
                    <a:pt x="3226612" y="0"/>
                  </a:lnTo>
                  <a:close/>
                </a:path>
                <a:path w="6323330" h="450850">
                  <a:moveTo>
                    <a:pt x="2821355" y="0"/>
                  </a:moveTo>
                  <a:lnTo>
                    <a:pt x="2868325" y="3857"/>
                  </a:lnTo>
                  <a:lnTo>
                    <a:pt x="2913877" y="21324"/>
                  </a:lnTo>
                  <a:lnTo>
                    <a:pt x="2941700" y="53925"/>
                  </a:lnTo>
                  <a:lnTo>
                    <a:pt x="2952854" y="103022"/>
                  </a:lnTo>
                  <a:lnTo>
                    <a:pt x="2953308" y="117856"/>
                  </a:lnTo>
                  <a:lnTo>
                    <a:pt x="2953308" y="318770"/>
                  </a:lnTo>
                  <a:lnTo>
                    <a:pt x="2953308" y="321945"/>
                  </a:lnTo>
                  <a:lnTo>
                    <a:pt x="2927527" y="331215"/>
                  </a:lnTo>
                  <a:lnTo>
                    <a:pt x="2918129" y="331215"/>
                  </a:lnTo>
                  <a:lnTo>
                    <a:pt x="2908096" y="331215"/>
                  </a:lnTo>
                  <a:lnTo>
                    <a:pt x="2886506" y="326136"/>
                  </a:lnTo>
                  <a:lnTo>
                    <a:pt x="2884601" y="324358"/>
                  </a:lnTo>
                  <a:lnTo>
                    <a:pt x="2883585" y="321945"/>
                  </a:lnTo>
                  <a:lnTo>
                    <a:pt x="2883585" y="318770"/>
                  </a:lnTo>
                  <a:lnTo>
                    <a:pt x="2883585" y="295021"/>
                  </a:lnTo>
                  <a:lnTo>
                    <a:pt x="2853153" y="319809"/>
                  </a:lnTo>
                  <a:lnTo>
                    <a:pt x="2816736" y="334168"/>
                  </a:lnTo>
                  <a:lnTo>
                    <a:pt x="2789224" y="336931"/>
                  </a:lnTo>
                  <a:lnTo>
                    <a:pt x="2777558" y="336530"/>
                  </a:lnTo>
                  <a:lnTo>
                    <a:pt x="2735888" y="327205"/>
                  </a:lnTo>
                  <a:lnTo>
                    <a:pt x="2704138" y="305817"/>
                  </a:lnTo>
                  <a:lnTo>
                    <a:pt x="2684886" y="272530"/>
                  </a:lnTo>
                  <a:lnTo>
                    <a:pt x="2680385" y="239775"/>
                  </a:lnTo>
                  <a:lnTo>
                    <a:pt x="2681026" y="227155"/>
                  </a:lnTo>
                  <a:lnTo>
                    <a:pt x="2696308" y="185223"/>
                  </a:lnTo>
                  <a:lnTo>
                    <a:pt x="2731814" y="156698"/>
                  </a:lnTo>
                  <a:lnTo>
                    <a:pt x="2771444" y="144018"/>
                  </a:lnTo>
                  <a:lnTo>
                    <a:pt x="2822111" y="138302"/>
                  </a:lnTo>
                  <a:lnTo>
                    <a:pt x="2841421" y="137922"/>
                  </a:lnTo>
                  <a:lnTo>
                    <a:pt x="2870631" y="137922"/>
                  </a:lnTo>
                  <a:lnTo>
                    <a:pt x="2870631" y="119887"/>
                  </a:lnTo>
                  <a:lnTo>
                    <a:pt x="2870631" y="110489"/>
                  </a:lnTo>
                  <a:lnTo>
                    <a:pt x="2869615" y="102362"/>
                  </a:lnTo>
                  <a:lnTo>
                    <a:pt x="2867710" y="95250"/>
                  </a:lnTo>
                  <a:lnTo>
                    <a:pt x="2865805" y="88264"/>
                  </a:lnTo>
                  <a:lnTo>
                    <a:pt x="2862757" y="82423"/>
                  </a:lnTo>
                  <a:lnTo>
                    <a:pt x="2858312" y="77724"/>
                  </a:lnTo>
                  <a:lnTo>
                    <a:pt x="2853994" y="73025"/>
                  </a:lnTo>
                  <a:lnTo>
                    <a:pt x="2813989" y="64008"/>
                  </a:lnTo>
                  <a:lnTo>
                    <a:pt x="2803702" y="64295"/>
                  </a:lnTo>
                  <a:lnTo>
                    <a:pt x="2760713" y="73564"/>
                  </a:lnTo>
                  <a:lnTo>
                    <a:pt x="2725724" y="89408"/>
                  </a:lnTo>
                  <a:lnTo>
                    <a:pt x="2720009" y="92583"/>
                  </a:lnTo>
                  <a:lnTo>
                    <a:pt x="2715437" y="94107"/>
                  </a:lnTo>
                  <a:lnTo>
                    <a:pt x="2711881" y="94107"/>
                  </a:lnTo>
                  <a:lnTo>
                    <a:pt x="2709468" y="94107"/>
                  </a:lnTo>
                  <a:lnTo>
                    <a:pt x="2700705" y="85089"/>
                  </a:lnTo>
                  <a:lnTo>
                    <a:pt x="2699435" y="82169"/>
                  </a:lnTo>
                  <a:lnTo>
                    <a:pt x="2698419" y="78612"/>
                  </a:lnTo>
                  <a:lnTo>
                    <a:pt x="2697784" y="74295"/>
                  </a:lnTo>
                  <a:lnTo>
                    <a:pt x="2697149" y="70104"/>
                  </a:lnTo>
                  <a:lnTo>
                    <a:pt x="2696768" y="65405"/>
                  </a:lnTo>
                  <a:lnTo>
                    <a:pt x="2696768" y="60325"/>
                  </a:lnTo>
                  <a:lnTo>
                    <a:pt x="2696768" y="53339"/>
                  </a:lnTo>
                  <a:lnTo>
                    <a:pt x="2721279" y="22225"/>
                  </a:lnTo>
                  <a:lnTo>
                    <a:pt x="2765190" y="6826"/>
                  </a:lnTo>
                  <a:lnTo>
                    <a:pt x="2811541" y="192"/>
                  </a:lnTo>
                  <a:lnTo>
                    <a:pt x="2821355" y="0"/>
                  </a:lnTo>
                  <a:close/>
                </a:path>
                <a:path w="6323330" h="450850">
                  <a:moveTo>
                    <a:pt x="2472613" y="0"/>
                  </a:moveTo>
                  <a:lnTo>
                    <a:pt x="2516351" y="7286"/>
                  </a:lnTo>
                  <a:lnTo>
                    <a:pt x="2549448" y="28178"/>
                  </a:lnTo>
                  <a:lnTo>
                    <a:pt x="2572973" y="59951"/>
                  </a:lnTo>
                  <a:lnTo>
                    <a:pt x="2587421" y="100457"/>
                  </a:lnTo>
                  <a:lnTo>
                    <a:pt x="2593726" y="147462"/>
                  </a:lnTo>
                  <a:lnTo>
                    <a:pt x="2594152" y="164084"/>
                  </a:lnTo>
                  <a:lnTo>
                    <a:pt x="2593609" y="183513"/>
                  </a:lnTo>
                  <a:lnTo>
                    <a:pt x="2585643" y="235965"/>
                  </a:lnTo>
                  <a:lnTo>
                    <a:pt x="2568338" y="278507"/>
                  </a:lnTo>
                  <a:lnTo>
                    <a:pt x="2542225" y="310165"/>
                  </a:lnTo>
                  <a:lnTo>
                    <a:pt x="2507088" y="330126"/>
                  </a:lnTo>
                  <a:lnTo>
                    <a:pt x="2463850" y="336931"/>
                  </a:lnTo>
                  <a:lnTo>
                    <a:pt x="2455214" y="336931"/>
                  </a:lnTo>
                  <a:lnTo>
                    <a:pt x="2447213" y="336042"/>
                  </a:lnTo>
                  <a:lnTo>
                    <a:pt x="2439974" y="334390"/>
                  </a:lnTo>
                  <a:lnTo>
                    <a:pt x="2432608" y="332739"/>
                  </a:lnTo>
                  <a:lnTo>
                    <a:pt x="2398572" y="313817"/>
                  </a:lnTo>
                  <a:lnTo>
                    <a:pt x="2377744" y="295656"/>
                  </a:lnTo>
                  <a:lnTo>
                    <a:pt x="2377744" y="436372"/>
                  </a:lnTo>
                  <a:lnTo>
                    <a:pt x="2377744" y="438531"/>
                  </a:lnTo>
                  <a:lnTo>
                    <a:pt x="2377109" y="440563"/>
                  </a:lnTo>
                  <a:lnTo>
                    <a:pt x="2343835" y="450723"/>
                  </a:lnTo>
                  <a:lnTo>
                    <a:pt x="2335580" y="450723"/>
                  </a:lnTo>
                  <a:lnTo>
                    <a:pt x="2327325" y="450723"/>
                  </a:lnTo>
                  <a:lnTo>
                    <a:pt x="2295448" y="442340"/>
                  </a:lnTo>
                  <a:lnTo>
                    <a:pt x="2294051" y="440563"/>
                  </a:lnTo>
                  <a:lnTo>
                    <a:pt x="2293416" y="438531"/>
                  </a:lnTo>
                  <a:lnTo>
                    <a:pt x="2293416" y="436372"/>
                  </a:lnTo>
                  <a:lnTo>
                    <a:pt x="2293416" y="19050"/>
                  </a:lnTo>
                  <a:lnTo>
                    <a:pt x="2293416" y="16890"/>
                  </a:lnTo>
                  <a:lnTo>
                    <a:pt x="2293924" y="14859"/>
                  </a:lnTo>
                  <a:lnTo>
                    <a:pt x="2295067" y="13208"/>
                  </a:lnTo>
                  <a:lnTo>
                    <a:pt x="2296210" y="11557"/>
                  </a:lnTo>
                  <a:lnTo>
                    <a:pt x="2311958" y="6604"/>
                  </a:lnTo>
                  <a:lnTo>
                    <a:pt x="2316530" y="5969"/>
                  </a:lnTo>
                  <a:lnTo>
                    <a:pt x="2322372" y="5714"/>
                  </a:lnTo>
                  <a:lnTo>
                    <a:pt x="2329230" y="5714"/>
                  </a:lnTo>
                  <a:lnTo>
                    <a:pt x="2335961" y="5714"/>
                  </a:lnTo>
                  <a:lnTo>
                    <a:pt x="2341549" y="5969"/>
                  </a:lnTo>
                  <a:lnTo>
                    <a:pt x="2346121" y="6604"/>
                  </a:lnTo>
                  <a:lnTo>
                    <a:pt x="2350693" y="7112"/>
                  </a:lnTo>
                  <a:lnTo>
                    <a:pt x="2363012" y="13208"/>
                  </a:lnTo>
                  <a:lnTo>
                    <a:pt x="2364155" y="14859"/>
                  </a:lnTo>
                  <a:lnTo>
                    <a:pt x="2364790" y="16890"/>
                  </a:lnTo>
                  <a:lnTo>
                    <a:pt x="2364790" y="19050"/>
                  </a:lnTo>
                  <a:lnTo>
                    <a:pt x="2364790" y="54229"/>
                  </a:lnTo>
                  <a:lnTo>
                    <a:pt x="2396647" y="25751"/>
                  </a:lnTo>
                  <a:lnTo>
                    <a:pt x="2436010" y="5230"/>
                  </a:lnTo>
                  <a:lnTo>
                    <a:pt x="2464827" y="212"/>
                  </a:lnTo>
                  <a:lnTo>
                    <a:pt x="2472613" y="0"/>
                  </a:lnTo>
                  <a:close/>
                </a:path>
                <a:path w="6323330" h="450850">
                  <a:moveTo>
                    <a:pt x="1970836" y="0"/>
                  </a:moveTo>
                  <a:lnTo>
                    <a:pt x="1973757" y="0"/>
                  </a:lnTo>
                  <a:lnTo>
                    <a:pt x="1976805" y="126"/>
                  </a:lnTo>
                  <a:lnTo>
                    <a:pt x="1980234" y="508"/>
                  </a:lnTo>
                  <a:lnTo>
                    <a:pt x="1983536" y="888"/>
                  </a:lnTo>
                  <a:lnTo>
                    <a:pt x="1986965" y="1397"/>
                  </a:lnTo>
                  <a:lnTo>
                    <a:pt x="1990521" y="2159"/>
                  </a:lnTo>
                  <a:lnTo>
                    <a:pt x="1994204" y="2921"/>
                  </a:lnTo>
                  <a:lnTo>
                    <a:pt x="2008428" y="11684"/>
                  </a:lnTo>
                  <a:lnTo>
                    <a:pt x="2009063" y="13081"/>
                  </a:lnTo>
                  <a:lnTo>
                    <a:pt x="2009571" y="14859"/>
                  </a:lnTo>
                  <a:lnTo>
                    <a:pt x="2009952" y="17272"/>
                  </a:lnTo>
                  <a:lnTo>
                    <a:pt x="2010460" y="19558"/>
                  </a:lnTo>
                  <a:lnTo>
                    <a:pt x="2010714" y="23113"/>
                  </a:lnTo>
                  <a:lnTo>
                    <a:pt x="2010968" y="27812"/>
                  </a:lnTo>
                  <a:lnTo>
                    <a:pt x="2011222" y="32512"/>
                  </a:lnTo>
                  <a:lnTo>
                    <a:pt x="2011349" y="38862"/>
                  </a:lnTo>
                  <a:lnTo>
                    <a:pt x="2011349" y="46862"/>
                  </a:lnTo>
                  <a:lnTo>
                    <a:pt x="2011349" y="54990"/>
                  </a:lnTo>
                  <a:lnTo>
                    <a:pt x="2005126" y="84709"/>
                  </a:lnTo>
                  <a:lnTo>
                    <a:pt x="2003729" y="85851"/>
                  </a:lnTo>
                  <a:lnTo>
                    <a:pt x="2001824" y="86360"/>
                  </a:lnTo>
                  <a:lnTo>
                    <a:pt x="1999665" y="86360"/>
                  </a:lnTo>
                  <a:lnTo>
                    <a:pt x="1997887" y="86360"/>
                  </a:lnTo>
                  <a:lnTo>
                    <a:pt x="1995855" y="85979"/>
                  </a:lnTo>
                  <a:lnTo>
                    <a:pt x="1993569" y="85217"/>
                  </a:lnTo>
                  <a:lnTo>
                    <a:pt x="1991410" y="84455"/>
                  </a:lnTo>
                  <a:lnTo>
                    <a:pt x="1988870" y="83565"/>
                  </a:lnTo>
                  <a:lnTo>
                    <a:pt x="1986076" y="82676"/>
                  </a:lnTo>
                  <a:lnTo>
                    <a:pt x="1983282" y="81787"/>
                  </a:lnTo>
                  <a:lnTo>
                    <a:pt x="1980234" y="81025"/>
                  </a:lnTo>
                  <a:lnTo>
                    <a:pt x="1976805" y="80263"/>
                  </a:lnTo>
                  <a:lnTo>
                    <a:pt x="1973503" y="79375"/>
                  </a:lnTo>
                  <a:lnTo>
                    <a:pt x="1969820" y="78994"/>
                  </a:lnTo>
                  <a:lnTo>
                    <a:pt x="1965756" y="78994"/>
                  </a:lnTo>
                  <a:lnTo>
                    <a:pt x="1961057" y="78994"/>
                  </a:lnTo>
                  <a:lnTo>
                    <a:pt x="1956358" y="80010"/>
                  </a:lnTo>
                  <a:lnTo>
                    <a:pt x="1951786" y="81914"/>
                  </a:lnTo>
                  <a:lnTo>
                    <a:pt x="1947087" y="83820"/>
                  </a:lnTo>
                  <a:lnTo>
                    <a:pt x="1942134" y="86740"/>
                  </a:lnTo>
                  <a:lnTo>
                    <a:pt x="1937181" y="90805"/>
                  </a:lnTo>
                  <a:lnTo>
                    <a:pt x="1932101" y="94742"/>
                  </a:lnTo>
                  <a:lnTo>
                    <a:pt x="1926894" y="100075"/>
                  </a:lnTo>
                  <a:lnTo>
                    <a:pt x="1903780" y="131572"/>
                  </a:lnTo>
                  <a:lnTo>
                    <a:pt x="1903780" y="317754"/>
                  </a:lnTo>
                  <a:lnTo>
                    <a:pt x="1903780" y="320039"/>
                  </a:lnTo>
                  <a:lnTo>
                    <a:pt x="1895017" y="327787"/>
                  </a:lnTo>
                  <a:lnTo>
                    <a:pt x="1891715" y="328930"/>
                  </a:lnTo>
                  <a:lnTo>
                    <a:pt x="1887397" y="329819"/>
                  </a:lnTo>
                  <a:lnTo>
                    <a:pt x="1882063" y="330326"/>
                  </a:lnTo>
                  <a:lnTo>
                    <a:pt x="1876729" y="330962"/>
                  </a:lnTo>
                  <a:lnTo>
                    <a:pt x="1869871" y="331215"/>
                  </a:lnTo>
                  <a:lnTo>
                    <a:pt x="1861616" y="331215"/>
                  </a:lnTo>
                  <a:lnTo>
                    <a:pt x="1853361" y="331215"/>
                  </a:lnTo>
                  <a:lnTo>
                    <a:pt x="1846630" y="330962"/>
                  </a:lnTo>
                  <a:lnTo>
                    <a:pt x="1841169" y="330326"/>
                  </a:lnTo>
                  <a:lnTo>
                    <a:pt x="1835835" y="329819"/>
                  </a:lnTo>
                  <a:lnTo>
                    <a:pt x="1831517" y="328930"/>
                  </a:lnTo>
                  <a:lnTo>
                    <a:pt x="1828342" y="327787"/>
                  </a:lnTo>
                  <a:lnTo>
                    <a:pt x="1825040" y="326771"/>
                  </a:lnTo>
                  <a:lnTo>
                    <a:pt x="1822754" y="325374"/>
                  </a:lnTo>
                  <a:lnTo>
                    <a:pt x="1821484" y="323596"/>
                  </a:lnTo>
                  <a:lnTo>
                    <a:pt x="1820087" y="321945"/>
                  </a:lnTo>
                  <a:lnTo>
                    <a:pt x="1819452" y="320039"/>
                  </a:lnTo>
                  <a:lnTo>
                    <a:pt x="1819452" y="317754"/>
                  </a:lnTo>
                  <a:lnTo>
                    <a:pt x="1819452" y="19050"/>
                  </a:lnTo>
                  <a:lnTo>
                    <a:pt x="1819452" y="16890"/>
                  </a:lnTo>
                  <a:lnTo>
                    <a:pt x="1819960" y="14859"/>
                  </a:lnTo>
                  <a:lnTo>
                    <a:pt x="1821103" y="13208"/>
                  </a:lnTo>
                  <a:lnTo>
                    <a:pt x="1822246" y="11557"/>
                  </a:lnTo>
                  <a:lnTo>
                    <a:pt x="1838375" y="6604"/>
                  </a:lnTo>
                  <a:lnTo>
                    <a:pt x="1842947" y="5969"/>
                  </a:lnTo>
                  <a:lnTo>
                    <a:pt x="1848662" y="5714"/>
                  </a:lnTo>
                  <a:lnTo>
                    <a:pt x="1855647" y="5714"/>
                  </a:lnTo>
                  <a:lnTo>
                    <a:pt x="1862759" y="5714"/>
                  </a:lnTo>
                  <a:lnTo>
                    <a:pt x="1868728" y="5969"/>
                  </a:lnTo>
                  <a:lnTo>
                    <a:pt x="1873427" y="6604"/>
                  </a:lnTo>
                  <a:lnTo>
                    <a:pt x="1877999" y="7112"/>
                  </a:lnTo>
                  <a:lnTo>
                    <a:pt x="1889810" y="13208"/>
                  </a:lnTo>
                  <a:lnTo>
                    <a:pt x="1890953" y="14859"/>
                  </a:lnTo>
                  <a:lnTo>
                    <a:pt x="1891461" y="16890"/>
                  </a:lnTo>
                  <a:lnTo>
                    <a:pt x="1891461" y="19050"/>
                  </a:lnTo>
                  <a:lnTo>
                    <a:pt x="1891461" y="56261"/>
                  </a:lnTo>
                  <a:lnTo>
                    <a:pt x="1918655" y="23485"/>
                  </a:lnTo>
                  <a:lnTo>
                    <a:pt x="1952040" y="2539"/>
                  </a:lnTo>
                  <a:lnTo>
                    <a:pt x="1958263" y="888"/>
                  </a:lnTo>
                  <a:lnTo>
                    <a:pt x="1964613" y="0"/>
                  </a:lnTo>
                  <a:lnTo>
                    <a:pt x="1970836" y="0"/>
                  </a:lnTo>
                  <a:close/>
                </a:path>
                <a:path w="6323330" h="450850">
                  <a:moveTo>
                    <a:pt x="1565579" y="0"/>
                  </a:moveTo>
                  <a:lnTo>
                    <a:pt x="1612549" y="3857"/>
                  </a:lnTo>
                  <a:lnTo>
                    <a:pt x="1658101" y="21324"/>
                  </a:lnTo>
                  <a:lnTo>
                    <a:pt x="1685924" y="53925"/>
                  </a:lnTo>
                  <a:lnTo>
                    <a:pt x="1697078" y="103022"/>
                  </a:lnTo>
                  <a:lnTo>
                    <a:pt x="1697532" y="117856"/>
                  </a:lnTo>
                  <a:lnTo>
                    <a:pt x="1697532" y="318770"/>
                  </a:lnTo>
                  <a:lnTo>
                    <a:pt x="1697532" y="321945"/>
                  </a:lnTo>
                  <a:lnTo>
                    <a:pt x="1671751" y="331215"/>
                  </a:lnTo>
                  <a:lnTo>
                    <a:pt x="1662353" y="331215"/>
                  </a:lnTo>
                  <a:lnTo>
                    <a:pt x="1652320" y="331215"/>
                  </a:lnTo>
                  <a:lnTo>
                    <a:pt x="1627809" y="321945"/>
                  </a:lnTo>
                  <a:lnTo>
                    <a:pt x="1627809" y="318770"/>
                  </a:lnTo>
                  <a:lnTo>
                    <a:pt x="1627809" y="295021"/>
                  </a:lnTo>
                  <a:lnTo>
                    <a:pt x="1597377" y="319809"/>
                  </a:lnTo>
                  <a:lnTo>
                    <a:pt x="1560960" y="334168"/>
                  </a:lnTo>
                  <a:lnTo>
                    <a:pt x="1533448" y="336931"/>
                  </a:lnTo>
                  <a:lnTo>
                    <a:pt x="1521782" y="336530"/>
                  </a:lnTo>
                  <a:lnTo>
                    <a:pt x="1480112" y="327205"/>
                  </a:lnTo>
                  <a:lnTo>
                    <a:pt x="1448362" y="305817"/>
                  </a:lnTo>
                  <a:lnTo>
                    <a:pt x="1429110" y="272530"/>
                  </a:lnTo>
                  <a:lnTo>
                    <a:pt x="1424609" y="239775"/>
                  </a:lnTo>
                  <a:lnTo>
                    <a:pt x="1425250" y="227155"/>
                  </a:lnTo>
                  <a:lnTo>
                    <a:pt x="1440532" y="185223"/>
                  </a:lnTo>
                  <a:lnTo>
                    <a:pt x="1476038" y="156698"/>
                  </a:lnTo>
                  <a:lnTo>
                    <a:pt x="1515668" y="144018"/>
                  </a:lnTo>
                  <a:lnTo>
                    <a:pt x="1566335" y="138302"/>
                  </a:lnTo>
                  <a:lnTo>
                    <a:pt x="1585645" y="137922"/>
                  </a:lnTo>
                  <a:lnTo>
                    <a:pt x="1614855" y="137922"/>
                  </a:lnTo>
                  <a:lnTo>
                    <a:pt x="1614855" y="119887"/>
                  </a:lnTo>
                  <a:lnTo>
                    <a:pt x="1614855" y="110489"/>
                  </a:lnTo>
                  <a:lnTo>
                    <a:pt x="1613839" y="102362"/>
                  </a:lnTo>
                  <a:lnTo>
                    <a:pt x="1611934" y="95250"/>
                  </a:lnTo>
                  <a:lnTo>
                    <a:pt x="1610029" y="88264"/>
                  </a:lnTo>
                  <a:lnTo>
                    <a:pt x="1606981" y="82423"/>
                  </a:lnTo>
                  <a:lnTo>
                    <a:pt x="1602536" y="77724"/>
                  </a:lnTo>
                  <a:lnTo>
                    <a:pt x="1598218" y="73025"/>
                  </a:lnTo>
                  <a:lnTo>
                    <a:pt x="1558213" y="64008"/>
                  </a:lnTo>
                  <a:lnTo>
                    <a:pt x="1547926" y="64295"/>
                  </a:lnTo>
                  <a:lnTo>
                    <a:pt x="1504937" y="73564"/>
                  </a:lnTo>
                  <a:lnTo>
                    <a:pt x="1469948" y="89408"/>
                  </a:lnTo>
                  <a:lnTo>
                    <a:pt x="1464233" y="92583"/>
                  </a:lnTo>
                  <a:lnTo>
                    <a:pt x="1459661" y="94107"/>
                  </a:lnTo>
                  <a:lnTo>
                    <a:pt x="1456105" y="94107"/>
                  </a:lnTo>
                  <a:lnTo>
                    <a:pt x="1453692" y="94107"/>
                  </a:lnTo>
                  <a:lnTo>
                    <a:pt x="1451406" y="93345"/>
                  </a:lnTo>
                  <a:lnTo>
                    <a:pt x="1449501" y="91821"/>
                  </a:lnTo>
                  <a:lnTo>
                    <a:pt x="1447723" y="90170"/>
                  </a:lnTo>
                  <a:lnTo>
                    <a:pt x="1446072" y="88011"/>
                  </a:lnTo>
                  <a:lnTo>
                    <a:pt x="1444929" y="85089"/>
                  </a:lnTo>
                  <a:lnTo>
                    <a:pt x="1443659" y="82169"/>
                  </a:lnTo>
                  <a:lnTo>
                    <a:pt x="1442643" y="78612"/>
                  </a:lnTo>
                  <a:lnTo>
                    <a:pt x="1442008" y="74295"/>
                  </a:lnTo>
                  <a:lnTo>
                    <a:pt x="1441373" y="70104"/>
                  </a:lnTo>
                  <a:lnTo>
                    <a:pt x="1440992" y="65405"/>
                  </a:lnTo>
                  <a:lnTo>
                    <a:pt x="1440992" y="60325"/>
                  </a:lnTo>
                  <a:lnTo>
                    <a:pt x="1440992" y="53339"/>
                  </a:lnTo>
                  <a:lnTo>
                    <a:pt x="1465503" y="22225"/>
                  </a:lnTo>
                  <a:lnTo>
                    <a:pt x="1509414" y="6826"/>
                  </a:lnTo>
                  <a:lnTo>
                    <a:pt x="1555765" y="192"/>
                  </a:lnTo>
                  <a:lnTo>
                    <a:pt x="1565579" y="0"/>
                  </a:lnTo>
                  <a:close/>
                </a:path>
                <a:path w="6323330" h="450850">
                  <a:moveTo>
                    <a:pt x="604151" y="0"/>
                  </a:moveTo>
                  <a:lnTo>
                    <a:pt x="647908" y="7286"/>
                  </a:lnTo>
                  <a:lnTo>
                    <a:pt x="681042" y="28178"/>
                  </a:lnTo>
                  <a:lnTo>
                    <a:pt x="704531" y="59951"/>
                  </a:lnTo>
                  <a:lnTo>
                    <a:pt x="719010" y="100457"/>
                  </a:lnTo>
                  <a:lnTo>
                    <a:pt x="725284" y="147462"/>
                  </a:lnTo>
                  <a:lnTo>
                    <a:pt x="725703" y="164084"/>
                  </a:lnTo>
                  <a:lnTo>
                    <a:pt x="725170" y="183513"/>
                  </a:lnTo>
                  <a:lnTo>
                    <a:pt x="717169" y="235965"/>
                  </a:lnTo>
                  <a:lnTo>
                    <a:pt x="699929" y="278507"/>
                  </a:lnTo>
                  <a:lnTo>
                    <a:pt x="673800" y="310165"/>
                  </a:lnTo>
                  <a:lnTo>
                    <a:pt x="638696" y="330126"/>
                  </a:lnTo>
                  <a:lnTo>
                    <a:pt x="595439" y="336931"/>
                  </a:lnTo>
                  <a:lnTo>
                    <a:pt x="586740" y="336931"/>
                  </a:lnTo>
                  <a:lnTo>
                    <a:pt x="578751" y="336042"/>
                  </a:lnTo>
                  <a:lnTo>
                    <a:pt x="571499" y="334390"/>
                  </a:lnTo>
                  <a:lnTo>
                    <a:pt x="564248" y="332739"/>
                  </a:lnTo>
                  <a:lnTo>
                    <a:pt x="530148" y="313817"/>
                  </a:lnTo>
                  <a:lnTo>
                    <a:pt x="509384" y="295656"/>
                  </a:lnTo>
                  <a:lnTo>
                    <a:pt x="509384" y="436372"/>
                  </a:lnTo>
                  <a:lnTo>
                    <a:pt x="509384" y="438531"/>
                  </a:lnTo>
                  <a:lnTo>
                    <a:pt x="508711" y="440563"/>
                  </a:lnTo>
                  <a:lnTo>
                    <a:pt x="487616" y="449707"/>
                  </a:lnTo>
                  <a:lnTo>
                    <a:pt x="482257" y="450342"/>
                  </a:lnTo>
                  <a:lnTo>
                    <a:pt x="475449" y="450723"/>
                  </a:lnTo>
                  <a:lnTo>
                    <a:pt x="467194" y="450723"/>
                  </a:lnTo>
                  <a:lnTo>
                    <a:pt x="458927" y="450723"/>
                  </a:lnTo>
                  <a:lnTo>
                    <a:pt x="452120" y="450342"/>
                  </a:lnTo>
                  <a:lnTo>
                    <a:pt x="446760" y="449707"/>
                  </a:lnTo>
                  <a:lnTo>
                    <a:pt x="441401" y="449072"/>
                  </a:lnTo>
                  <a:lnTo>
                    <a:pt x="424992" y="438531"/>
                  </a:lnTo>
                  <a:lnTo>
                    <a:pt x="424992" y="436372"/>
                  </a:lnTo>
                  <a:lnTo>
                    <a:pt x="424992" y="19050"/>
                  </a:lnTo>
                  <a:lnTo>
                    <a:pt x="424992" y="16890"/>
                  </a:lnTo>
                  <a:lnTo>
                    <a:pt x="425551" y="14859"/>
                  </a:lnTo>
                  <a:lnTo>
                    <a:pt x="443585" y="6604"/>
                  </a:lnTo>
                  <a:lnTo>
                    <a:pt x="448157" y="5969"/>
                  </a:lnTo>
                  <a:lnTo>
                    <a:pt x="453910" y="5714"/>
                  </a:lnTo>
                  <a:lnTo>
                    <a:pt x="460832" y="5714"/>
                  </a:lnTo>
                  <a:lnTo>
                    <a:pt x="467525" y="5714"/>
                  </a:lnTo>
                  <a:lnTo>
                    <a:pt x="473163" y="5969"/>
                  </a:lnTo>
                  <a:lnTo>
                    <a:pt x="477735" y="6604"/>
                  </a:lnTo>
                  <a:lnTo>
                    <a:pt x="482307" y="7112"/>
                  </a:lnTo>
                  <a:lnTo>
                    <a:pt x="496316" y="16890"/>
                  </a:lnTo>
                  <a:lnTo>
                    <a:pt x="496316" y="19050"/>
                  </a:lnTo>
                  <a:lnTo>
                    <a:pt x="496316" y="54229"/>
                  </a:lnTo>
                  <a:lnTo>
                    <a:pt x="528252" y="25751"/>
                  </a:lnTo>
                  <a:lnTo>
                    <a:pt x="567616" y="5230"/>
                  </a:lnTo>
                  <a:lnTo>
                    <a:pt x="596398" y="212"/>
                  </a:lnTo>
                  <a:lnTo>
                    <a:pt x="604151" y="0"/>
                  </a:lnTo>
                  <a:close/>
                </a:path>
                <a:path w="6323330" h="450850">
                  <a:moveTo>
                    <a:pt x="163753" y="0"/>
                  </a:moveTo>
                  <a:lnTo>
                    <a:pt x="217996" y="6161"/>
                  </a:lnTo>
                  <a:lnTo>
                    <a:pt x="260318" y="24352"/>
                  </a:lnTo>
                  <a:lnTo>
                    <a:pt x="291141" y="54040"/>
                  </a:lnTo>
                  <a:lnTo>
                    <a:pt x="310756" y="94742"/>
                  </a:lnTo>
                  <a:lnTo>
                    <a:pt x="319543" y="146069"/>
                  </a:lnTo>
                  <a:lnTo>
                    <a:pt x="320128" y="165481"/>
                  </a:lnTo>
                  <a:lnTo>
                    <a:pt x="319502" y="184124"/>
                  </a:lnTo>
                  <a:lnTo>
                    <a:pt x="310083" y="235076"/>
                  </a:lnTo>
                  <a:lnTo>
                    <a:pt x="289178" y="277403"/>
                  </a:lnTo>
                  <a:lnTo>
                    <a:pt x="256595" y="309514"/>
                  </a:lnTo>
                  <a:lnTo>
                    <a:pt x="212332" y="329912"/>
                  </a:lnTo>
                  <a:lnTo>
                    <a:pt x="156387" y="336931"/>
                  </a:lnTo>
                  <a:lnTo>
                    <a:pt x="137111" y="336240"/>
                  </a:lnTo>
                  <a:lnTo>
                    <a:pt x="87071" y="325882"/>
                  </a:lnTo>
                  <a:lnTo>
                    <a:pt x="48518" y="303629"/>
                  </a:lnTo>
                  <a:lnTo>
                    <a:pt x="21270" y="270208"/>
                  </a:lnTo>
                  <a:lnTo>
                    <a:pt x="5282" y="225849"/>
                  </a:lnTo>
                  <a:lnTo>
                    <a:pt x="0" y="171450"/>
                  </a:lnTo>
                  <a:lnTo>
                    <a:pt x="638" y="152784"/>
                  </a:lnTo>
                  <a:lnTo>
                    <a:pt x="10223" y="101600"/>
                  </a:lnTo>
                  <a:lnTo>
                    <a:pt x="31283" y="59255"/>
                  </a:lnTo>
                  <a:lnTo>
                    <a:pt x="63836" y="27384"/>
                  </a:lnTo>
                  <a:lnTo>
                    <a:pt x="107905" y="7018"/>
                  </a:lnTo>
                  <a:lnTo>
                    <a:pt x="163753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777" y="315848"/>
              <a:ext cx="128727" cy="1592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812" y="254000"/>
              <a:ext cx="5695315" cy="440055"/>
            </a:xfrm>
            <a:custGeom>
              <a:avLst/>
              <a:gdLst/>
              <a:ahLst/>
              <a:cxnLst/>
              <a:rect l="l" t="t" r="r" b="b"/>
              <a:pathLst>
                <a:path w="5695315" h="440055">
                  <a:moveTo>
                    <a:pt x="5574207" y="31115"/>
                  </a:moveTo>
                  <a:lnTo>
                    <a:pt x="5582462" y="31115"/>
                  </a:lnTo>
                  <a:lnTo>
                    <a:pt x="5589320" y="31369"/>
                  </a:lnTo>
                  <a:lnTo>
                    <a:pt x="5594781" y="32003"/>
                  </a:lnTo>
                  <a:lnTo>
                    <a:pt x="5600242" y="32511"/>
                  </a:lnTo>
                  <a:lnTo>
                    <a:pt x="5614339" y="39243"/>
                  </a:lnTo>
                  <a:lnTo>
                    <a:pt x="5615736" y="41021"/>
                  </a:lnTo>
                  <a:lnTo>
                    <a:pt x="5616371" y="42925"/>
                  </a:lnTo>
                  <a:lnTo>
                    <a:pt x="5616371" y="45211"/>
                  </a:lnTo>
                  <a:lnTo>
                    <a:pt x="5616371" y="111887"/>
                  </a:lnTo>
                  <a:lnTo>
                    <a:pt x="5681395" y="111887"/>
                  </a:lnTo>
                  <a:lnTo>
                    <a:pt x="5683554" y="111887"/>
                  </a:lnTo>
                  <a:lnTo>
                    <a:pt x="5685586" y="112395"/>
                  </a:lnTo>
                  <a:lnTo>
                    <a:pt x="5687237" y="113537"/>
                  </a:lnTo>
                  <a:lnTo>
                    <a:pt x="5688888" y="114680"/>
                  </a:lnTo>
                  <a:lnTo>
                    <a:pt x="5690285" y="116459"/>
                  </a:lnTo>
                  <a:lnTo>
                    <a:pt x="5694730" y="139573"/>
                  </a:lnTo>
                  <a:lnTo>
                    <a:pt x="5694730" y="146050"/>
                  </a:lnTo>
                  <a:lnTo>
                    <a:pt x="5685967" y="180212"/>
                  </a:lnTo>
                  <a:lnTo>
                    <a:pt x="5681649" y="180212"/>
                  </a:lnTo>
                  <a:lnTo>
                    <a:pt x="5616371" y="180212"/>
                  </a:lnTo>
                  <a:lnTo>
                    <a:pt x="5616371" y="320421"/>
                  </a:lnTo>
                  <a:lnTo>
                    <a:pt x="5616850" y="331924"/>
                  </a:lnTo>
                  <a:lnTo>
                    <a:pt x="5634786" y="366268"/>
                  </a:lnTo>
                  <a:lnTo>
                    <a:pt x="5651550" y="369315"/>
                  </a:lnTo>
                  <a:lnTo>
                    <a:pt x="5655995" y="369315"/>
                  </a:lnTo>
                  <a:lnTo>
                    <a:pt x="5660059" y="368935"/>
                  </a:lnTo>
                  <a:lnTo>
                    <a:pt x="5663615" y="368173"/>
                  </a:lnTo>
                  <a:lnTo>
                    <a:pt x="5667171" y="367411"/>
                  </a:lnTo>
                  <a:lnTo>
                    <a:pt x="5670346" y="366522"/>
                  </a:lnTo>
                  <a:lnTo>
                    <a:pt x="5673140" y="365505"/>
                  </a:lnTo>
                  <a:lnTo>
                    <a:pt x="5675934" y="364489"/>
                  </a:lnTo>
                  <a:lnTo>
                    <a:pt x="5678347" y="363600"/>
                  </a:lnTo>
                  <a:lnTo>
                    <a:pt x="5680252" y="362838"/>
                  </a:lnTo>
                  <a:lnTo>
                    <a:pt x="5682030" y="362076"/>
                  </a:lnTo>
                  <a:lnTo>
                    <a:pt x="5683808" y="361696"/>
                  </a:lnTo>
                  <a:lnTo>
                    <a:pt x="5685332" y="361696"/>
                  </a:lnTo>
                  <a:lnTo>
                    <a:pt x="5686729" y="361696"/>
                  </a:lnTo>
                  <a:lnTo>
                    <a:pt x="5687999" y="362076"/>
                  </a:lnTo>
                  <a:lnTo>
                    <a:pt x="5689269" y="362838"/>
                  </a:lnTo>
                  <a:lnTo>
                    <a:pt x="5690412" y="363600"/>
                  </a:lnTo>
                  <a:lnTo>
                    <a:pt x="5691428" y="365125"/>
                  </a:lnTo>
                  <a:lnTo>
                    <a:pt x="5692063" y="367538"/>
                  </a:lnTo>
                  <a:lnTo>
                    <a:pt x="5692698" y="369824"/>
                  </a:lnTo>
                  <a:lnTo>
                    <a:pt x="5693333" y="372999"/>
                  </a:lnTo>
                  <a:lnTo>
                    <a:pt x="5693968" y="377063"/>
                  </a:lnTo>
                  <a:lnTo>
                    <a:pt x="5694476" y="381126"/>
                  </a:lnTo>
                  <a:lnTo>
                    <a:pt x="5694730" y="386207"/>
                  </a:lnTo>
                  <a:lnTo>
                    <a:pt x="5694730" y="392429"/>
                  </a:lnTo>
                  <a:lnTo>
                    <a:pt x="5694730" y="402336"/>
                  </a:lnTo>
                  <a:lnTo>
                    <a:pt x="5687999" y="426085"/>
                  </a:lnTo>
                  <a:lnTo>
                    <a:pt x="5686094" y="428244"/>
                  </a:lnTo>
                  <a:lnTo>
                    <a:pt x="5665520" y="436117"/>
                  </a:lnTo>
                  <a:lnTo>
                    <a:pt x="5660186" y="437388"/>
                  </a:lnTo>
                  <a:lnTo>
                    <a:pt x="5654471" y="438403"/>
                  </a:lnTo>
                  <a:lnTo>
                    <a:pt x="5648375" y="439038"/>
                  </a:lnTo>
                  <a:lnTo>
                    <a:pt x="5642279" y="439674"/>
                  </a:lnTo>
                  <a:lnTo>
                    <a:pt x="5636056" y="440054"/>
                  </a:lnTo>
                  <a:lnTo>
                    <a:pt x="5629833" y="440054"/>
                  </a:lnTo>
                  <a:lnTo>
                    <a:pt x="5586272" y="433704"/>
                  </a:lnTo>
                  <a:lnTo>
                    <a:pt x="5550175" y="407017"/>
                  </a:lnTo>
                  <a:lnTo>
                    <a:pt x="5535512" y="370270"/>
                  </a:lnTo>
                  <a:lnTo>
                    <a:pt x="5532297" y="333248"/>
                  </a:lnTo>
                  <a:lnTo>
                    <a:pt x="5532297" y="180212"/>
                  </a:lnTo>
                  <a:lnTo>
                    <a:pt x="5496483" y="180212"/>
                  </a:lnTo>
                  <a:lnTo>
                    <a:pt x="5492292" y="180212"/>
                  </a:lnTo>
                  <a:lnTo>
                    <a:pt x="5488990" y="177546"/>
                  </a:lnTo>
                  <a:lnTo>
                    <a:pt x="5483402" y="146050"/>
                  </a:lnTo>
                  <a:lnTo>
                    <a:pt x="5483402" y="139573"/>
                  </a:lnTo>
                  <a:lnTo>
                    <a:pt x="5491022" y="113537"/>
                  </a:lnTo>
                  <a:lnTo>
                    <a:pt x="5492673" y="112395"/>
                  </a:lnTo>
                  <a:lnTo>
                    <a:pt x="5494578" y="111887"/>
                  </a:lnTo>
                  <a:lnTo>
                    <a:pt x="5496864" y="111887"/>
                  </a:lnTo>
                  <a:lnTo>
                    <a:pt x="5532297" y="111887"/>
                  </a:lnTo>
                  <a:lnTo>
                    <a:pt x="5532297" y="45211"/>
                  </a:lnTo>
                  <a:lnTo>
                    <a:pt x="5532297" y="42925"/>
                  </a:lnTo>
                  <a:lnTo>
                    <a:pt x="5532932" y="41021"/>
                  </a:lnTo>
                  <a:lnTo>
                    <a:pt x="5534202" y="39243"/>
                  </a:lnTo>
                  <a:lnTo>
                    <a:pt x="5535472" y="37465"/>
                  </a:lnTo>
                  <a:lnTo>
                    <a:pt x="5537631" y="35941"/>
                  </a:lnTo>
                  <a:lnTo>
                    <a:pt x="5540933" y="34671"/>
                  </a:lnTo>
                  <a:lnTo>
                    <a:pt x="5544108" y="33400"/>
                  </a:lnTo>
                  <a:lnTo>
                    <a:pt x="5548426" y="32511"/>
                  </a:lnTo>
                  <a:lnTo>
                    <a:pt x="5553887" y="32003"/>
                  </a:lnTo>
                  <a:lnTo>
                    <a:pt x="5559475" y="31369"/>
                  </a:lnTo>
                  <a:lnTo>
                    <a:pt x="5566206" y="31115"/>
                  </a:lnTo>
                  <a:lnTo>
                    <a:pt x="5574207" y="31115"/>
                  </a:lnTo>
                  <a:close/>
                </a:path>
                <a:path w="5695315" h="440055">
                  <a:moveTo>
                    <a:pt x="3783507" y="31115"/>
                  </a:moveTo>
                  <a:lnTo>
                    <a:pt x="3791762" y="31115"/>
                  </a:lnTo>
                  <a:lnTo>
                    <a:pt x="3798620" y="31369"/>
                  </a:lnTo>
                  <a:lnTo>
                    <a:pt x="3804081" y="32003"/>
                  </a:lnTo>
                  <a:lnTo>
                    <a:pt x="3809542" y="32511"/>
                  </a:lnTo>
                  <a:lnTo>
                    <a:pt x="3823639" y="39243"/>
                  </a:lnTo>
                  <a:lnTo>
                    <a:pt x="3825036" y="41021"/>
                  </a:lnTo>
                  <a:lnTo>
                    <a:pt x="3825671" y="42925"/>
                  </a:lnTo>
                  <a:lnTo>
                    <a:pt x="3825671" y="45211"/>
                  </a:lnTo>
                  <a:lnTo>
                    <a:pt x="3825671" y="111887"/>
                  </a:lnTo>
                  <a:lnTo>
                    <a:pt x="3890695" y="111887"/>
                  </a:lnTo>
                  <a:lnTo>
                    <a:pt x="3892854" y="111887"/>
                  </a:lnTo>
                  <a:lnTo>
                    <a:pt x="3894886" y="112395"/>
                  </a:lnTo>
                  <a:lnTo>
                    <a:pt x="3896537" y="113537"/>
                  </a:lnTo>
                  <a:lnTo>
                    <a:pt x="3898188" y="114680"/>
                  </a:lnTo>
                  <a:lnTo>
                    <a:pt x="3899585" y="116459"/>
                  </a:lnTo>
                  <a:lnTo>
                    <a:pt x="3904030" y="139573"/>
                  </a:lnTo>
                  <a:lnTo>
                    <a:pt x="3904030" y="146050"/>
                  </a:lnTo>
                  <a:lnTo>
                    <a:pt x="3895267" y="180212"/>
                  </a:lnTo>
                  <a:lnTo>
                    <a:pt x="3890949" y="180212"/>
                  </a:lnTo>
                  <a:lnTo>
                    <a:pt x="3825671" y="180212"/>
                  </a:lnTo>
                  <a:lnTo>
                    <a:pt x="3825671" y="320421"/>
                  </a:lnTo>
                  <a:lnTo>
                    <a:pt x="3826150" y="331924"/>
                  </a:lnTo>
                  <a:lnTo>
                    <a:pt x="3844086" y="366268"/>
                  </a:lnTo>
                  <a:lnTo>
                    <a:pt x="3860850" y="369315"/>
                  </a:lnTo>
                  <a:lnTo>
                    <a:pt x="3865295" y="369315"/>
                  </a:lnTo>
                  <a:lnTo>
                    <a:pt x="3869359" y="368935"/>
                  </a:lnTo>
                  <a:lnTo>
                    <a:pt x="3872915" y="368173"/>
                  </a:lnTo>
                  <a:lnTo>
                    <a:pt x="3876471" y="367411"/>
                  </a:lnTo>
                  <a:lnTo>
                    <a:pt x="3879646" y="366522"/>
                  </a:lnTo>
                  <a:lnTo>
                    <a:pt x="3882440" y="365505"/>
                  </a:lnTo>
                  <a:lnTo>
                    <a:pt x="3885234" y="364489"/>
                  </a:lnTo>
                  <a:lnTo>
                    <a:pt x="3887647" y="363600"/>
                  </a:lnTo>
                  <a:lnTo>
                    <a:pt x="3889552" y="362838"/>
                  </a:lnTo>
                  <a:lnTo>
                    <a:pt x="3891330" y="362076"/>
                  </a:lnTo>
                  <a:lnTo>
                    <a:pt x="3893108" y="361696"/>
                  </a:lnTo>
                  <a:lnTo>
                    <a:pt x="3894632" y="361696"/>
                  </a:lnTo>
                  <a:lnTo>
                    <a:pt x="3896029" y="361696"/>
                  </a:lnTo>
                  <a:lnTo>
                    <a:pt x="3897299" y="362076"/>
                  </a:lnTo>
                  <a:lnTo>
                    <a:pt x="3898569" y="362838"/>
                  </a:lnTo>
                  <a:lnTo>
                    <a:pt x="3899712" y="363600"/>
                  </a:lnTo>
                  <a:lnTo>
                    <a:pt x="3900728" y="365125"/>
                  </a:lnTo>
                  <a:lnTo>
                    <a:pt x="3901363" y="367538"/>
                  </a:lnTo>
                  <a:lnTo>
                    <a:pt x="3901998" y="369824"/>
                  </a:lnTo>
                  <a:lnTo>
                    <a:pt x="3902633" y="372999"/>
                  </a:lnTo>
                  <a:lnTo>
                    <a:pt x="3903268" y="377063"/>
                  </a:lnTo>
                  <a:lnTo>
                    <a:pt x="3903776" y="381126"/>
                  </a:lnTo>
                  <a:lnTo>
                    <a:pt x="3904030" y="386207"/>
                  </a:lnTo>
                  <a:lnTo>
                    <a:pt x="3904030" y="392429"/>
                  </a:lnTo>
                  <a:lnTo>
                    <a:pt x="3904030" y="402336"/>
                  </a:lnTo>
                  <a:lnTo>
                    <a:pt x="3897299" y="426085"/>
                  </a:lnTo>
                  <a:lnTo>
                    <a:pt x="3895394" y="428244"/>
                  </a:lnTo>
                  <a:lnTo>
                    <a:pt x="3874820" y="436117"/>
                  </a:lnTo>
                  <a:lnTo>
                    <a:pt x="3869486" y="437388"/>
                  </a:lnTo>
                  <a:lnTo>
                    <a:pt x="3863771" y="438403"/>
                  </a:lnTo>
                  <a:lnTo>
                    <a:pt x="3857675" y="439038"/>
                  </a:lnTo>
                  <a:lnTo>
                    <a:pt x="3851579" y="439674"/>
                  </a:lnTo>
                  <a:lnTo>
                    <a:pt x="3845356" y="440054"/>
                  </a:lnTo>
                  <a:lnTo>
                    <a:pt x="3839133" y="440054"/>
                  </a:lnTo>
                  <a:lnTo>
                    <a:pt x="3795572" y="433704"/>
                  </a:lnTo>
                  <a:lnTo>
                    <a:pt x="3759475" y="407017"/>
                  </a:lnTo>
                  <a:lnTo>
                    <a:pt x="3744812" y="370270"/>
                  </a:lnTo>
                  <a:lnTo>
                    <a:pt x="3741597" y="333248"/>
                  </a:lnTo>
                  <a:lnTo>
                    <a:pt x="3741597" y="180212"/>
                  </a:lnTo>
                  <a:lnTo>
                    <a:pt x="3705783" y="180212"/>
                  </a:lnTo>
                  <a:lnTo>
                    <a:pt x="3701592" y="180212"/>
                  </a:lnTo>
                  <a:lnTo>
                    <a:pt x="3698290" y="177546"/>
                  </a:lnTo>
                  <a:lnTo>
                    <a:pt x="3692702" y="146050"/>
                  </a:lnTo>
                  <a:lnTo>
                    <a:pt x="3692702" y="139573"/>
                  </a:lnTo>
                  <a:lnTo>
                    <a:pt x="3700322" y="113537"/>
                  </a:lnTo>
                  <a:lnTo>
                    <a:pt x="3701973" y="112395"/>
                  </a:lnTo>
                  <a:lnTo>
                    <a:pt x="3703878" y="111887"/>
                  </a:lnTo>
                  <a:lnTo>
                    <a:pt x="3706164" y="111887"/>
                  </a:lnTo>
                  <a:lnTo>
                    <a:pt x="3741597" y="111887"/>
                  </a:lnTo>
                  <a:lnTo>
                    <a:pt x="3741597" y="45211"/>
                  </a:lnTo>
                  <a:lnTo>
                    <a:pt x="3741597" y="42925"/>
                  </a:lnTo>
                  <a:lnTo>
                    <a:pt x="3742232" y="41021"/>
                  </a:lnTo>
                  <a:lnTo>
                    <a:pt x="3743502" y="39243"/>
                  </a:lnTo>
                  <a:lnTo>
                    <a:pt x="3744772" y="37465"/>
                  </a:lnTo>
                  <a:lnTo>
                    <a:pt x="3746931" y="35941"/>
                  </a:lnTo>
                  <a:lnTo>
                    <a:pt x="3750233" y="34671"/>
                  </a:lnTo>
                  <a:lnTo>
                    <a:pt x="3753408" y="33400"/>
                  </a:lnTo>
                  <a:lnTo>
                    <a:pt x="3757726" y="32511"/>
                  </a:lnTo>
                  <a:lnTo>
                    <a:pt x="3763187" y="32003"/>
                  </a:lnTo>
                  <a:lnTo>
                    <a:pt x="3768775" y="31369"/>
                  </a:lnTo>
                  <a:lnTo>
                    <a:pt x="3775506" y="31115"/>
                  </a:lnTo>
                  <a:lnTo>
                    <a:pt x="3783507" y="31115"/>
                  </a:lnTo>
                  <a:close/>
                </a:path>
                <a:path w="5695315" h="440055">
                  <a:moveTo>
                    <a:pt x="29794" y="0"/>
                  </a:moveTo>
                  <a:lnTo>
                    <a:pt x="131927" y="0"/>
                  </a:lnTo>
                  <a:lnTo>
                    <a:pt x="139538" y="71"/>
                  </a:lnTo>
                  <a:lnTo>
                    <a:pt x="185188" y="4464"/>
                  </a:lnTo>
                  <a:lnTo>
                    <a:pt x="223965" y="15634"/>
                  </a:lnTo>
                  <a:lnTo>
                    <a:pt x="260490" y="39092"/>
                  </a:lnTo>
                  <a:lnTo>
                    <a:pt x="285215" y="73614"/>
                  </a:lnTo>
                  <a:lnTo>
                    <a:pt x="296224" y="118665"/>
                  </a:lnTo>
                  <a:lnTo>
                    <a:pt x="296684" y="131572"/>
                  </a:lnTo>
                  <a:lnTo>
                    <a:pt x="295972" y="149334"/>
                  </a:lnTo>
                  <a:lnTo>
                    <a:pt x="285305" y="196214"/>
                  </a:lnTo>
                  <a:lnTo>
                    <a:pt x="262382" y="233416"/>
                  </a:lnTo>
                  <a:lnTo>
                    <a:pt x="227915" y="260540"/>
                  </a:lnTo>
                  <a:lnTo>
                    <a:pt x="182219" y="277330"/>
                  </a:lnTo>
                  <a:lnTo>
                    <a:pt x="124231" y="282955"/>
                  </a:lnTo>
                  <a:lnTo>
                    <a:pt x="88061" y="282955"/>
                  </a:lnTo>
                  <a:lnTo>
                    <a:pt x="88061" y="421259"/>
                  </a:lnTo>
                  <a:lnTo>
                    <a:pt x="88061" y="423545"/>
                  </a:lnTo>
                  <a:lnTo>
                    <a:pt x="87337" y="425450"/>
                  </a:lnTo>
                  <a:lnTo>
                    <a:pt x="65290" y="434339"/>
                  </a:lnTo>
                  <a:lnTo>
                    <a:pt x="59715" y="434975"/>
                  </a:lnTo>
                  <a:lnTo>
                    <a:pt x="52565" y="435355"/>
                  </a:lnTo>
                  <a:lnTo>
                    <a:pt x="43865" y="435355"/>
                  </a:lnTo>
                  <a:lnTo>
                    <a:pt x="35382" y="435355"/>
                  </a:lnTo>
                  <a:lnTo>
                    <a:pt x="28295" y="434975"/>
                  </a:lnTo>
                  <a:lnTo>
                    <a:pt x="22605" y="434339"/>
                  </a:lnTo>
                  <a:lnTo>
                    <a:pt x="16903" y="433704"/>
                  </a:lnTo>
                  <a:lnTo>
                    <a:pt x="12382" y="432815"/>
                  </a:lnTo>
                  <a:lnTo>
                    <a:pt x="9042" y="431673"/>
                  </a:lnTo>
                  <a:lnTo>
                    <a:pt x="5689" y="430529"/>
                  </a:lnTo>
                  <a:lnTo>
                    <a:pt x="3340" y="429133"/>
                  </a:lnTo>
                  <a:lnTo>
                    <a:pt x="2006" y="427354"/>
                  </a:lnTo>
                  <a:lnTo>
                    <a:pt x="660" y="425450"/>
                  </a:lnTo>
                  <a:lnTo>
                    <a:pt x="0" y="423545"/>
                  </a:lnTo>
                  <a:lnTo>
                    <a:pt x="0" y="421259"/>
                  </a:lnTo>
                  <a:lnTo>
                    <a:pt x="0" y="31496"/>
                  </a:lnTo>
                  <a:lnTo>
                    <a:pt x="0" y="20954"/>
                  </a:lnTo>
                  <a:lnTo>
                    <a:pt x="2730" y="13080"/>
                  </a:lnTo>
                  <a:lnTo>
                    <a:pt x="8204" y="7874"/>
                  </a:lnTo>
                  <a:lnTo>
                    <a:pt x="13665" y="2667"/>
                  </a:lnTo>
                  <a:lnTo>
                    <a:pt x="20866" y="0"/>
                  </a:lnTo>
                  <a:lnTo>
                    <a:pt x="29794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5157" y="226441"/>
              <a:ext cx="109347" cy="100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6332" y="226441"/>
              <a:ext cx="109347" cy="100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4457" y="226441"/>
              <a:ext cx="109347" cy="100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9650" y="221234"/>
              <a:ext cx="84455" cy="468630"/>
            </a:xfrm>
            <a:custGeom>
              <a:avLst/>
              <a:gdLst/>
              <a:ahLst/>
              <a:cxnLst/>
              <a:rect l="l" t="t" r="r" b="b"/>
              <a:pathLst>
                <a:path w="84455" h="468630">
                  <a:moveTo>
                    <a:pt x="42163" y="0"/>
                  </a:moveTo>
                  <a:lnTo>
                    <a:pt x="50418" y="0"/>
                  </a:lnTo>
                  <a:lnTo>
                    <a:pt x="57276" y="254"/>
                  </a:lnTo>
                  <a:lnTo>
                    <a:pt x="62611" y="1016"/>
                  </a:lnTo>
                  <a:lnTo>
                    <a:pt x="67944" y="1650"/>
                  </a:lnTo>
                  <a:lnTo>
                    <a:pt x="84328" y="12065"/>
                  </a:lnTo>
                  <a:lnTo>
                    <a:pt x="84328" y="14350"/>
                  </a:lnTo>
                  <a:lnTo>
                    <a:pt x="84328" y="454660"/>
                  </a:lnTo>
                  <a:lnTo>
                    <a:pt x="84328" y="456946"/>
                  </a:lnTo>
                  <a:lnTo>
                    <a:pt x="83693" y="458851"/>
                  </a:lnTo>
                  <a:lnTo>
                    <a:pt x="82423" y="460502"/>
                  </a:lnTo>
                  <a:lnTo>
                    <a:pt x="81025" y="462280"/>
                  </a:lnTo>
                  <a:lnTo>
                    <a:pt x="78740" y="463677"/>
                  </a:lnTo>
                  <a:lnTo>
                    <a:pt x="75565" y="464693"/>
                  </a:lnTo>
                  <a:lnTo>
                    <a:pt x="72262" y="465836"/>
                  </a:lnTo>
                  <a:lnTo>
                    <a:pt x="67944" y="466725"/>
                  </a:lnTo>
                  <a:lnTo>
                    <a:pt x="62611" y="467233"/>
                  </a:lnTo>
                  <a:lnTo>
                    <a:pt x="57276" y="467868"/>
                  </a:lnTo>
                  <a:lnTo>
                    <a:pt x="50418" y="468122"/>
                  </a:lnTo>
                  <a:lnTo>
                    <a:pt x="42163" y="468122"/>
                  </a:lnTo>
                  <a:lnTo>
                    <a:pt x="33909" y="468122"/>
                  </a:lnTo>
                  <a:lnTo>
                    <a:pt x="27178" y="467868"/>
                  </a:lnTo>
                  <a:lnTo>
                    <a:pt x="21717" y="467233"/>
                  </a:lnTo>
                  <a:lnTo>
                    <a:pt x="16382" y="466725"/>
                  </a:lnTo>
                  <a:lnTo>
                    <a:pt x="12065" y="465836"/>
                  </a:lnTo>
                  <a:lnTo>
                    <a:pt x="8890" y="464693"/>
                  </a:lnTo>
                  <a:lnTo>
                    <a:pt x="5587" y="463677"/>
                  </a:lnTo>
                  <a:lnTo>
                    <a:pt x="3301" y="462280"/>
                  </a:lnTo>
                  <a:lnTo>
                    <a:pt x="2031" y="460502"/>
                  </a:lnTo>
                  <a:lnTo>
                    <a:pt x="635" y="458851"/>
                  </a:lnTo>
                  <a:lnTo>
                    <a:pt x="0" y="456946"/>
                  </a:lnTo>
                  <a:lnTo>
                    <a:pt x="0" y="454660"/>
                  </a:lnTo>
                  <a:lnTo>
                    <a:pt x="0" y="14350"/>
                  </a:lnTo>
                  <a:lnTo>
                    <a:pt x="0" y="12065"/>
                  </a:lnTo>
                  <a:lnTo>
                    <a:pt x="635" y="10160"/>
                  </a:lnTo>
                  <a:lnTo>
                    <a:pt x="2031" y="8382"/>
                  </a:lnTo>
                  <a:lnTo>
                    <a:pt x="3301" y="6604"/>
                  </a:lnTo>
                  <a:lnTo>
                    <a:pt x="5587" y="5080"/>
                  </a:lnTo>
                  <a:lnTo>
                    <a:pt x="8890" y="3810"/>
                  </a:lnTo>
                  <a:lnTo>
                    <a:pt x="12065" y="2540"/>
                  </a:lnTo>
                  <a:lnTo>
                    <a:pt x="16382" y="1650"/>
                  </a:lnTo>
                  <a:lnTo>
                    <a:pt x="21717" y="1016"/>
                  </a:lnTo>
                  <a:lnTo>
                    <a:pt x="27178" y="254"/>
                  </a:lnTo>
                  <a:lnTo>
                    <a:pt x="33909" y="0"/>
                  </a:lnTo>
                  <a:lnTo>
                    <a:pt x="42163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7250"/>
            <a:ext cx="7696200" cy="5920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04466"/>
            <a:ext cx="8841105" cy="41236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52400" indent="-342900">
              <a:lnSpc>
                <a:spcPts val="3460"/>
              </a:lnSpc>
              <a:spcBef>
                <a:spcPts val="53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40" dirty="0">
                <a:latin typeface="Carlito"/>
                <a:cs typeface="Carlito"/>
              </a:rPr>
              <a:t>free/fair, </a:t>
            </a:r>
            <a:r>
              <a:rPr sz="3200" dirty="0">
                <a:latin typeface="Carlito"/>
                <a:cs typeface="Carlito"/>
              </a:rPr>
              <a:t>it </a:t>
            </a:r>
            <a:r>
              <a:rPr sz="3200" spc="-30" dirty="0">
                <a:latin typeface="Carlito"/>
                <a:cs typeface="Carlito"/>
              </a:rPr>
              <a:t>favours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powerful/ruling </a:t>
            </a:r>
            <a:r>
              <a:rPr sz="3200" spc="-40" dirty="0">
                <a:latin typeface="Carlito"/>
                <a:cs typeface="Carlito"/>
              </a:rPr>
              <a:t>party. </a:t>
            </a:r>
            <a:r>
              <a:rPr sz="3200" spc="-5" dirty="0">
                <a:latin typeface="Carlito"/>
                <a:cs typeface="Carlito"/>
              </a:rPr>
              <a:t>Ruling parties </a:t>
            </a:r>
            <a:r>
              <a:rPr sz="3200" dirty="0">
                <a:latin typeface="Carlito"/>
                <a:cs typeface="Carlito"/>
              </a:rPr>
              <a:t>lose </a:t>
            </a:r>
            <a:r>
              <a:rPr sz="3200" spc="-5" dirty="0">
                <a:latin typeface="Carlito"/>
                <a:cs typeface="Carlito"/>
              </a:rPr>
              <a:t>elections 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India </a:t>
            </a:r>
            <a:r>
              <a:rPr sz="3200" spc="-35" dirty="0">
                <a:latin typeface="Carlito"/>
                <a:cs typeface="Carlito"/>
              </a:rPr>
              <a:t>routinely, </a:t>
            </a:r>
            <a:r>
              <a:rPr sz="3200" spc="-5" dirty="0">
                <a:latin typeface="Carlito"/>
                <a:cs typeface="Carlito"/>
              </a:rPr>
              <a:t>both </a:t>
            </a: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25" dirty="0">
                <a:latin typeface="Carlito"/>
                <a:cs typeface="Carlito"/>
              </a:rPr>
              <a:t>states </a:t>
            </a:r>
            <a:r>
              <a:rPr sz="3200" dirty="0">
                <a:latin typeface="Carlito"/>
                <a:cs typeface="Carlito"/>
              </a:rPr>
              <a:t>and the  </a:t>
            </a:r>
            <a:r>
              <a:rPr sz="3200" spc="-10" dirty="0">
                <a:latin typeface="Carlito"/>
                <a:cs typeface="Carlito"/>
              </a:rPr>
              <a:t>national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level.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Half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sitting </a:t>
            </a:r>
            <a:r>
              <a:rPr sz="3200" spc="-20" dirty="0">
                <a:latin typeface="Carlito"/>
                <a:cs typeface="Carlito"/>
              </a:rPr>
              <a:t>MPs </a:t>
            </a:r>
            <a:r>
              <a:rPr sz="3200" spc="-5" dirty="0">
                <a:latin typeface="Carlito"/>
                <a:cs typeface="Carlito"/>
              </a:rPr>
              <a:t>and MLAs </a:t>
            </a:r>
            <a:r>
              <a:rPr sz="3200" dirty="0">
                <a:latin typeface="Carlito"/>
                <a:cs typeface="Carlito"/>
              </a:rPr>
              <a:t>lose elections in  </a:t>
            </a:r>
            <a:r>
              <a:rPr sz="3200" spc="-5" dirty="0">
                <a:latin typeface="Carlito"/>
                <a:cs typeface="Carlito"/>
              </a:rPr>
              <a:t>India. This </a:t>
            </a:r>
            <a:r>
              <a:rPr sz="3200" spc="-10" dirty="0">
                <a:latin typeface="Carlito"/>
                <a:cs typeface="Carlito"/>
              </a:rPr>
              <a:t>shows </a:t>
            </a:r>
            <a:r>
              <a:rPr sz="3200" spc="-15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India </a:t>
            </a:r>
            <a:r>
              <a:rPr sz="3200" spc="-20" dirty="0">
                <a:latin typeface="Carlito"/>
                <a:cs typeface="Carlito"/>
              </a:rPr>
              <a:t>voters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well  </a:t>
            </a:r>
            <a:r>
              <a:rPr sz="3200" spc="-20" dirty="0">
                <a:latin typeface="Carlito"/>
                <a:cs typeface="Carlito"/>
              </a:rPr>
              <a:t>aware </a:t>
            </a:r>
            <a:r>
              <a:rPr sz="3200" spc="-5" dirty="0">
                <a:latin typeface="Carlito"/>
                <a:cs typeface="Carlito"/>
              </a:rPr>
              <a:t>of the functioning of the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do  not re-elect those </a:t>
            </a:r>
            <a:r>
              <a:rPr sz="3200" spc="-15" dirty="0">
                <a:latin typeface="Carlito"/>
                <a:cs typeface="Carlito"/>
              </a:rPr>
              <a:t>representatives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20" dirty="0">
                <a:latin typeface="Carlito"/>
                <a:cs typeface="Carlito"/>
              </a:rPr>
              <a:t>fail </a:t>
            </a:r>
            <a:r>
              <a:rPr sz="3200" dirty="0">
                <a:latin typeface="Carlito"/>
                <a:cs typeface="Carlito"/>
              </a:rPr>
              <a:t>in  </a:t>
            </a:r>
            <a:r>
              <a:rPr sz="3200" spc="-5" dirty="0">
                <a:latin typeface="Carlito"/>
                <a:cs typeface="Carlito"/>
              </a:rPr>
              <a:t>fulfilling their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promises.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275" y="171164"/>
            <a:ext cx="6497955" cy="1565275"/>
            <a:chOff x="95275" y="171164"/>
            <a:chExt cx="6497955" cy="1565275"/>
          </a:xfrm>
        </p:grpSpPr>
        <p:sp>
          <p:nvSpPr>
            <p:cNvPr id="4" name="object 4"/>
            <p:cNvSpPr/>
            <p:nvPr/>
          </p:nvSpPr>
          <p:spPr>
            <a:xfrm>
              <a:off x="95275" y="171164"/>
              <a:ext cx="6497770" cy="6846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7548" y="618744"/>
              <a:ext cx="3432048" cy="1117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79" y="218567"/>
              <a:ext cx="6409309" cy="590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2015" y="539876"/>
              <a:ext cx="126111" cy="104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6451" y="421005"/>
              <a:ext cx="146938" cy="211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6775" y="415671"/>
              <a:ext cx="164973" cy="2212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0107" y="415671"/>
              <a:ext cx="164973" cy="2212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07152" y="408558"/>
              <a:ext cx="144145" cy="943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2040" y="408558"/>
              <a:ext cx="144145" cy="943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4475" y="408558"/>
              <a:ext cx="144170" cy="943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8457" y="408558"/>
              <a:ext cx="144145" cy="943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079" y="251968"/>
              <a:ext cx="6409690" cy="556895"/>
            </a:xfrm>
            <a:custGeom>
              <a:avLst/>
              <a:gdLst/>
              <a:ahLst/>
              <a:cxnLst/>
              <a:rect l="l" t="t" r="r" b="b"/>
              <a:pathLst>
                <a:path w="6409690" h="556895">
                  <a:moveTo>
                    <a:pt x="5628259" y="111886"/>
                  </a:moveTo>
                  <a:lnTo>
                    <a:pt x="5636514" y="111886"/>
                  </a:lnTo>
                  <a:lnTo>
                    <a:pt x="5643372" y="112267"/>
                  </a:lnTo>
                  <a:lnTo>
                    <a:pt x="5648706" y="112902"/>
                  </a:lnTo>
                  <a:lnTo>
                    <a:pt x="5654040" y="113537"/>
                  </a:lnTo>
                  <a:lnTo>
                    <a:pt x="5670423" y="123697"/>
                  </a:lnTo>
                  <a:lnTo>
                    <a:pt x="5670423" y="125983"/>
                  </a:lnTo>
                  <a:lnTo>
                    <a:pt x="5670423" y="423925"/>
                  </a:lnTo>
                  <a:lnTo>
                    <a:pt x="5670423" y="426211"/>
                  </a:lnTo>
                  <a:lnTo>
                    <a:pt x="5669788" y="428116"/>
                  </a:lnTo>
                  <a:lnTo>
                    <a:pt x="5668518" y="429767"/>
                  </a:lnTo>
                  <a:lnTo>
                    <a:pt x="5667121" y="431545"/>
                  </a:lnTo>
                  <a:lnTo>
                    <a:pt x="5664835" y="432942"/>
                  </a:lnTo>
                  <a:lnTo>
                    <a:pt x="5661533" y="433958"/>
                  </a:lnTo>
                  <a:lnTo>
                    <a:pt x="5658358" y="435101"/>
                  </a:lnTo>
                  <a:lnTo>
                    <a:pt x="5654040" y="435990"/>
                  </a:lnTo>
                  <a:lnTo>
                    <a:pt x="5648706" y="436498"/>
                  </a:lnTo>
                  <a:lnTo>
                    <a:pt x="5643372" y="437133"/>
                  </a:lnTo>
                  <a:lnTo>
                    <a:pt x="5636514" y="437387"/>
                  </a:lnTo>
                  <a:lnTo>
                    <a:pt x="5628259" y="437387"/>
                  </a:lnTo>
                  <a:lnTo>
                    <a:pt x="5620004" y="437387"/>
                  </a:lnTo>
                  <a:lnTo>
                    <a:pt x="5613146" y="437133"/>
                  </a:lnTo>
                  <a:lnTo>
                    <a:pt x="5607812" y="436498"/>
                  </a:lnTo>
                  <a:lnTo>
                    <a:pt x="5602478" y="435990"/>
                  </a:lnTo>
                  <a:lnTo>
                    <a:pt x="5598160" y="435101"/>
                  </a:lnTo>
                  <a:lnTo>
                    <a:pt x="5594985" y="433958"/>
                  </a:lnTo>
                  <a:lnTo>
                    <a:pt x="5591683" y="432942"/>
                  </a:lnTo>
                  <a:lnTo>
                    <a:pt x="5589397" y="431545"/>
                  </a:lnTo>
                  <a:lnTo>
                    <a:pt x="5588127" y="429767"/>
                  </a:lnTo>
                  <a:lnTo>
                    <a:pt x="5586730" y="428116"/>
                  </a:lnTo>
                  <a:lnTo>
                    <a:pt x="5586095" y="426211"/>
                  </a:lnTo>
                  <a:lnTo>
                    <a:pt x="5586095" y="423925"/>
                  </a:lnTo>
                  <a:lnTo>
                    <a:pt x="5586095" y="125983"/>
                  </a:lnTo>
                  <a:lnTo>
                    <a:pt x="5586095" y="123697"/>
                  </a:lnTo>
                  <a:lnTo>
                    <a:pt x="5586730" y="121792"/>
                  </a:lnTo>
                  <a:lnTo>
                    <a:pt x="5588127" y="120141"/>
                  </a:lnTo>
                  <a:lnTo>
                    <a:pt x="5589397" y="118363"/>
                  </a:lnTo>
                  <a:lnTo>
                    <a:pt x="5607812" y="112902"/>
                  </a:lnTo>
                  <a:lnTo>
                    <a:pt x="5613146" y="112267"/>
                  </a:lnTo>
                  <a:lnTo>
                    <a:pt x="5620004" y="111886"/>
                  </a:lnTo>
                  <a:lnTo>
                    <a:pt x="5628259" y="111886"/>
                  </a:lnTo>
                  <a:close/>
                </a:path>
                <a:path w="6409690" h="556895">
                  <a:moveTo>
                    <a:pt x="5194046" y="106552"/>
                  </a:moveTo>
                  <a:lnTo>
                    <a:pt x="5236972" y="112521"/>
                  </a:lnTo>
                  <a:lnTo>
                    <a:pt x="5244465" y="115188"/>
                  </a:lnTo>
                  <a:lnTo>
                    <a:pt x="5251958" y="117855"/>
                  </a:lnTo>
                  <a:lnTo>
                    <a:pt x="5277104" y="132968"/>
                  </a:lnTo>
                  <a:lnTo>
                    <a:pt x="5279644" y="135381"/>
                  </a:lnTo>
                  <a:lnTo>
                    <a:pt x="5281295" y="137540"/>
                  </a:lnTo>
                  <a:lnTo>
                    <a:pt x="5282311" y="139191"/>
                  </a:lnTo>
                  <a:lnTo>
                    <a:pt x="5283327" y="140842"/>
                  </a:lnTo>
                  <a:lnTo>
                    <a:pt x="5285994" y="155574"/>
                  </a:lnTo>
                  <a:lnTo>
                    <a:pt x="5286375" y="159511"/>
                  </a:lnTo>
                  <a:lnTo>
                    <a:pt x="5286502" y="164210"/>
                  </a:lnTo>
                  <a:lnTo>
                    <a:pt x="5286502" y="169798"/>
                  </a:lnTo>
                  <a:lnTo>
                    <a:pt x="5277993" y="204977"/>
                  </a:lnTo>
                  <a:lnTo>
                    <a:pt x="5274437" y="204977"/>
                  </a:lnTo>
                  <a:lnTo>
                    <a:pt x="5270627" y="204977"/>
                  </a:lnTo>
                  <a:lnTo>
                    <a:pt x="5266690" y="203453"/>
                  </a:lnTo>
                  <a:lnTo>
                    <a:pt x="5262372" y="200278"/>
                  </a:lnTo>
                  <a:lnTo>
                    <a:pt x="5258181" y="197103"/>
                  </a:lnTo>
                  <a:lnTo>
                    <a:pt x="5253101" y="193674"/>
                  </a:lnTo>
                  <a:lnTo>
                    <a:pt x="5213334" y="176037"/>
                  </a:lnTo>
                  <a:lnTo>
                    <a:pt x="5197729" y="174878"/>
                  </a:lnTo>
                  <a:lnTo>
                    <a:pt x="5182300" y="176452"/>
                  </a:lnTo>
                  <a:lnTo>
                    <a:pt x="5147564" y="200151"/>
                  </a:lnTo>
                  <a:lnTo>
                    <a:pt x="5131258" y="251319"/>
                  </a:lnTo>
                  <a:lnTo>
                    <a:pt x="5130165" y="274319"/>
                  </a:lnTo>
                  <a:lnTo>
                    <a:pt x="5130428" y="285986"/>
                  </a:lnTo>
                  <a:lnTo>
                    <a:pt x="5136935" y="325649"/>
                  </a:lnTo>
                  <a:lnTo>
                    <a:pt x="5157009" y="358457"/>
                  </a:lnTo>
                  <a:lnTo>
                    <a:pt x="5198745" y="372363"/>
                  </a:lnTo>
                  <a:lnTo>
                    <a:pt x="5207178" y="372050"/>
                  </a:lnTo>
                  <a:lnTo>
                    <a:pt x="5244465" y="359917"/>
                  </a:lnTo>
                  <a:lnTo>
                    <a:pt x="5250688" y="355599"/>
                  </a:lnTo>
                  <a:lnTo>
                    <a:pt x="5256911" y="351408"/>
                  </a:lnTo>
                  <a:lnTo>
                    <a:pt x="5262245" y="347598"/>
                  </a:lnTo>
                  <a:lnTo>
                    <a:pt x="5266436" y="344042"/>
                  </a:lnTo>
                  <a:lnTo>
                    <a:pt x="5270627" y="340613"/>
                  </a:lnTo>
                  <a:lnTo>
                    <a:pt x="5274183" y="338962"/>
                  </a:lnTo>
                  <a:lnTo>
                    <a:pt x="5277104" y="338962"/>
                  </a:lnTo>
                  <a:lnTo>
                    <a:pt x="5279136" y="338962"/>
                  </a:lnTo>
                  <a:lnTo>
                    <a:pt x="5285359" y="346836"/>
                  </a:lnTo>
                  <a:lnTo>
                    <a:pt x="5286121" y="349757"/>
                  </a:lnTo>
                  <a:lnTo>
                    <a:pt x="5286756" y="353694"/>
                  </a:lnTo>
                  <a:lnTo>
                    <a:pt x="5287137" y="358393"/>
                  </a:lnTo>
                  <a:lnTo>
                    <a:pt x="5287645" y="362965"/>
                  </a:lnTo>
                  <a:lnTo>
                    <a:pt x="5287899" y="369061"/>
                  </a:lnTo>
                  <a:lnTo>
                    <a:pt x="5287899" y="376427"/>
                  </a:lnTo>
                  <a:lnTo>
                    <a:pt x="5287899" y="382269"/>
                  </a:lnTo>
                  <a:lnTo>
                    <a:pt x="5285994" y="400811"/>
                  </a:lnTo>
                  <a:lnTo>
                    <a:pt x="5285486" y="403605"/>
                  </a:lnTo>
                  <a:lnTo>
                    <a:pt x="5284851" y="405764"/>
                  </a:lnTo>
                  <a:lnTo>
                    <a:pt x="5283962" y="407415"/>
                  </a:lnTo>
                  <a:lnTo>
                    <a:pt x="5283200" y="409066"/>
                  </a:lnTo>
                  <a:lnTo>
                    <a:pt x="5251196" y="430148"/>
                  </a:lnTo>
                  <a:lnTo>
                    <a:pt x="5208708" y="441221"/>
                  </a:lnTo>
                  <a:lnTo>
                    <a:pt x="5186045" y="442721"/>
                  </a:lnTo>
                  <a:lnTo>
                    <a:pt x="5169302" y="442055"/>
                  </a:lnTo>
                  <a:lnTo>
                    <a:pt x="5124958" y="432053"/>
                  </a:lnTo>
                  <a:lnTo>
                    <a:pt x="5089828" y="410140"/>
                  </a:lnTo>
                  <a:lnTo>
                    <a:pt x="5064363" y="377158"/>
                  </a:lnTo>
                  <a:lnTo>
                    <a:pt x="5048948" y="333652"/>
                  </a:lnTo>
                  <a:lnTo>
                    <a:pt x="5043805" y="280288"/>
                  </a:lnTo>
                  <a:lnTo>
                    <a:pt x="5044497" y="258647"/>
                  </a:lnTo>
                  <a:lnTo>
                    <a:pt x="5050073" y="219888"/>
                  </a:lnTo>
                  <a:lnTo>
                    <a:pt x="5068411" y="172910"/>
                  </a:lnTo>
                  <a:lnTo>
                    <a:pt x="5096771" y="138664"/>
                  </a:lnTo>
                  <a:lnTo>
                    <a:pt x="5133848" y="116839"/>
                  </a:lnTo>
                  <a:lnTo>
                    <a:pt x="5177996" y="107195"/>
                  </a:lnTo>
                  <a:lnTo>
                    <a:pt x="5194046" y="106552"/>
                  </a:lnTo>
                  <a:close/>
                </a:path>
                <a:path w="6409690" h="556895">
                  <a:moveTo>
                    <a:pt x="2802890" y="106552"/>
                  </a:moveTo>
                  <a:lnTo>
                    <a:pt x="2845816" y="112521"/>
                  </a:lnTo>
                  <a:lnTo>
                    <a:pt x="2853309" y="115188"/>
                  </a:lnTo>
                  <a:lnTo>
                    <a:pt x="2860802" y="117855"/>
                  </a:lnTo>
                  <a:lnTo>
                    <a:pt x="2885947" y="132968"/>
                  </a:lnTo>
                  <a:lnTo>
                    <a:pt x="2888488" y="135381"/>
                  </a:lnTo>
                  <a:lnTo>
                    <a:pt x="2894838" y="155574"/>
                  </a:lnTo>
                  <a:lnTo>
                    <a:pt x="2895219" y="159511"/>
                  </a:lnTo>
                  <a:lnTo>
                    <a:pt x="2895346" y="164210"/>
                  </a:lnTo>
                  <a:lnTo>
                    <a:pt x="2895346" y="169798"/>
                  </a:lnTo>
                  <a:lnTo>
                    <a:pt x="2886837" y="204977"/>
                  </a:lnTo>
                  <a:lnTo>
                    <a:pt x="2883281" y="204977"/>
                  </a:lnTo>
                  <a:lnTo>
                    <a:pt x="2879471" y="204977"/>
                  </a:lnTo>
                  <a:lnTo>
                    <a:pt x="2875534" y="203453"/>
                  </a:lnTo>
                  <a:lnTo>
                    <a:pt x="2871216" y="200278"/>
                  </a:lnTo>
                  <a:lnTo>
                    <a:pt x="2867025" y="197103"/>
                  </a:lnTo>
                  <a:lnTo>
                    <a:pt x="2861945" y="193674"/>
                  </a:lnTo>
                  <a:lnTo>
                    <a:pt x="2822178" y="176037"/>
                  </a:lnTo>
                  <a:lnTo>
                    <a:pt x="2806572" y="174878"/>
                  </a:lnTo>
                  <a:lnTo>
                    <a:pt x="2791144" y="176452"/>
                  </a:lnTo>
                  <a:lnTo>
                    <a:pt x="2756408" y="200151"/>
                  </a:lnTo>
                  <a:lnTo>
                    <a:pt x="2740102" y="251319"/>
                  </a:lnTo>
                  <a:lnTo>
                    <a:pt x="2739009" y="274319"/>
                  </a:lnTo>
                  <a:lnTo>
                    <a:pt x="2739272" y="285986"/>
                  </a:lnTo>
                  <a:lnTo>
                    <a:pt x="2745779" y="325649"/>
                  </a:lnTo>
                  <a:lnTo>
                    <a:pt x="2765853" y="358457"/>
                  </a:lnTo>
                  <a:lnTo>
                    <a:pt x="2807589" y="372363"/>
                  </a:lnTo>
                  <a:lnTo>
                    <a:pt x="2816022" y="372050"/>
                  </a:lnTo>
                  <a:lnTo>
                    <a:pt x="2853309" y="359917"/>
                  </a:lnTo>
                  <a:lnTo>
                    <a:pt x="2859532" y="355599"/>
                  </a:lnTo>
                  <a:lnTo>
                    <a:pt x="2865755" y="351408"/>
                  </a:lnTo>
                  <a:lnTo>
                    <a:pt x="2871089" y="347598"/>
                  </a:lnTo>
                  <a:lnTo>
                    <a:pt x="2875280" y="344042"/>
                  </a:lnTo>
                  <a:lnTo>
                    <a:pt x="2879471" y="340613"/>
                  </a:lnTo>
                  <a:lnTo>
                    <a:pt x="2883027" y="338962"/>
                  </a:lnTo>
                  <a:lnTo>
                    <a:pt x="2885947" y="338962"/>
                  </a:lnTo>
                  <a:lnTo>
                    <a:pt x="2887980" y="338962"/>
                  </a:lnTo>
                  <a:lnTo>
                    <a:pt x="2894203" y="346836"/>
                  </a:lnTo>
                  <a:lnTo>
                    <a:pt x="2894965" y="349757"/>
                  </a:lnTo>
                  <a:lnTo>
                    <a:pt x="2895600" y="353694"/>
                  </a:lnTo>
                  <a:lnTo>
                    <a:pt x="2895981" y="358393"/>
                  </a:lnTo>
                  <a:lnTo>
                    <a:pt x="2896489" y="362965"/>
                  </a:lnTo>
                  <a:lnTo>
                    <a:pt x="2896743" y="369061"/>
                  </a:lnTo>
                  <a:lnTo>
                    <a:pt x="2896743" y="376427"/>
                  </a:lnTo>
                  <a:lnTo>
                    <a:pt x="2896743" y="382269"/>
                  </a:lnTo>
                  <a:lnTo>
                    <a:pt x="2894838" y="400811"/>
                  </a:lnTo>
                  <a:lnTo>
                    <a:pt x="2894330" y="403605"/>
                  </a:lnTo>
                  <a:lnTo>
                    <a:pt x="2893695" y="405764"/>
                  </a:lnTo>
                  <a:lnTo>
                    <a:pt x="2892806" y="407415"/>
                  </a:lnTo>
                  <a:lnTo>
                    <a:pt x="2892044" y="409066"/>
                  </a:lnTo>
                  <a:lnTo>
                    <a:pt x="2860040" y="430148"/>
                  </a:lnTo>
                  <a:lnTo>
                    <a:pt x="2817552" y="441221"/>
                  </a:lnTo>
                  <a:lnTo>
                    <a:pt x="2794889" y="442721"/>
                  </a:lnTo>
                  <a:lnTo>
                    <a:pt x="2778146" y="442055"/>
                  </a:lnTo>
                  <a:lnTo>
                    <a:pt x="2733802" y="432053"/>
                  </a:lnTo>
                  <a:lnTo>
                    <a:pt x="2698672" y="410140"/>
                  </a:lnTo>
                  <a:lnTo>
                    <a:pt x="2673207" y="377158"/>
                  </a:lnTo>
                  <a:lnTo>
                    <a:pt x="2657792" y="333652"/>
                  </a:lnTo>
                  <a:lnTo>
                    <a:pt x="2652649" y="280288"/>
                  </a:lnTo>
                  <a:lnTo>
                    <a:pt x="2653341" y="258647"/>
                  </a:lnTo>
                  <a:lnTo>
                    <a:pt x="2658917" y="219888"/>
                  </a:lnTo>
                  <a:lnTo>
                    <a:pt x="2677255" y="172910"/>
                  </a:lnTo>
                  <a:lnTo>
                    <a:pt x="2705615" y="138664"/>
                  </a:lnTo>
                  <a:lnTo>
                    <a:pt x="2742692" y="116839"/>
                  </a:lnTo>
                  <a:lnTo>
                    <a:pt x="2786840" y="107195"/>
                  </a:lnTo>
                  <a:lnTo>
                    <a:pt x="2802890" y="106552"/>
                  </a:lnTo>
                  <a:close/>
                </a:path>
                <a:path w="6409690" h="556895">
                  <a:moveTo>
                    <a:pt x="868984" y="106552"/>
                  </a:moveTo>
                  <a:lnTo>
                    <a:pt x="911910" y="112521"/>
                  </a:lnTo>
                  <a:lnTo>
                    <a:pt x="919378" y="115188"/>
                  </a:lnTo>
                  <a:lnTo>
                    <a:pt x="926858" y="117855"/>
                  </a:lnTo>
                  <a:lnTo>
                    <a:pt x="952030" y="132968"/>
                  </a:lnTo>
                  <a:lnTo>
                    <a:pt x="954493" y="135381"/>
                  </a:lnTo>
                  <a:lnTo>
                    <a:pt x="960907" y="155574"/>
                  </a:lnTo>
                  <a:lnTo>
                    <a:pt x="961237" y="159511"/>
                  </a:lnTo>
                  <a:lnTo>
                    <a:pt x="961415" y="164210"/>
                  </a:lnTo>
                  <a:lnTo>
                    <a:pt x="961415" y="169798"/>
                  </a:lnTo>
                  <a:lnTo>
                    <a:pt x="952931" y="204977"/>
                  </a:lnTo>
                  <a:lnTo>
                    <a:pt x="949350" y="204977"/>
                  </a:lnTo>
                  <a:lnTo>
                    <a:pt x="945553" y="204977"/>
                  </a:lnTo>
                  <a:lnTo>
                    <a:pt x="941539" y="203453"/>
                  </a:lnTo>
                  <a:lnTo>
                    <a:pt x="937298" y="200278"/>
                  </a:lnTo>
                  <a:lnTo>
                    <a:pt x="933056" y="197103"/>
                  </a:lnTo>
                  <a:lnTo>
                    <a:pt x="928039" y="193674"/>
                  </a:lnTo>
                  <a:lnTo>
                    <a:pt x="922235" y="189864"/>
                  </a:lnTo>
                  <a:lnTo>
                    <a:pt x="916432" y="186054"/>
                  </a:lnTo>
                  <a:lnTo>
                    <a:pt x="872667" y="174878"/>
                  </a:lnTo>
                  <a:lnTo>
                    <a:pt x="857225" y="176452"/>
                  </a:lnTo>
                  <a:lnTo>
                    <a:pt x="822439" y="200151"/>
                  </a:lnTo>
                  <a:lnTo>
                    <a:pt x="806115" y="251319"/>
                  </a:lnTo>
                  <a:lnTo>
                    <a:pt x="805027" y="274319"/>
                  </a:lnTo>
                  <a:lnTo>
                    <a:pt x="805299" y="285986"/>
                  </a:lnTo>
                  <a:lnTo>
                    <a:pt x="811819" y="325649"/>
                  </a:lnTo>
                  <a:lnTo>
                    <a:pt x="831900" y="358457"/>
                  </a:lnTo>
                  <a:lnTo>
                    <a:pt x="873671" y="372363"/>
                  </a:lnTo>
                  <a:lnTo>
                    <a:pt x="882074" y="372050"/>
                  </a:lnTo>
                  <a:lnTo>
                    <a:pt x="919327" y="359917"/>
                  </a:lnTo>
                  <a:lnTo>
                    <a:pt x="925576" y="355599"/>
                  </a:lnTo>
                  <a:lnTo>
                    <a:pt x="931824" y="351408"/>
                  </a:lnTo>
                  <a:lnTo>
                    <a:pt x="937082" y="347598"/>
                  </a:lnTo>
                  <a:lnTo>
                    <a:pt x="941323" y="344042"/>
                  </a:lnTo>
                  <a:lnTo>
                    <a:pt x="945553" y="340613"/>
                  </a:lnTo>
                  <a:lnTo>
                    <a:pt x="949134" y="338962"/>
                  </a:lnTo>
                  <a:lnTo>
                    <a:pt x="952030" y="338962"/>
                  </a:lnTo>
                  <a:lnTo>
                    <a:pt x="954036" y="338962"/>
                  </a:lnTo>
                  <a:lnTo>
                    <a:pt x="960234" y="346836"/>
                  </a:lnTo>
                  <a:lnTo>
                    <a:pt x="961021" y="349757"/>
                  </a:lnTo>
                  <a:lnTo>
                    <a:pt x="961631" y="353694"/>
                  </a:lnTo>
                  <a:lnTo>
                    <a:pt x="962075" y="358393"/>
                  </a:lnTo>
                  <a:lnTo>
                    <a:pt x="962520" y="362965"/>
                  </a:lnTo>
                  <a:lnTo>
                    <a:pt x="962748" y="369061"/>
                  </a:lnTo>
                  <a:lnTo>
                    <a:pt x="962748" y="376427"/>
                  </a:lnTo>
                  <a:lnTo>
                    <a:pt x="962748" y="382269"/>
                  </a:lnTo>
                  <a:lnTo>
                    <a:pt x="962583" y="387095"/>
                  </a:lnTo>
                  <a:lnTo>
                    <a:pt x="962240" y="391032"/>
                  </a:lnTo>
                  <a:lnTo>
                    <a:pt x="961910" y="394842"/>
                  </a:lnTo>
                  <a:lnTo>
                    <a:pt x="961466" y="398144"/>
                  </a:lnTo>
                  <a:lnTo>
                    <a:pt x="960907" y="400811"/>
                  </a:lnTo>
                  <a:lnTo>
                    <a:pt x="960348" y="403605"/>
                  </a:lnTo>
                  <a:lnTo>
                    <a:pt x="953706" y="413765"/>
                  </a:lnTo>
                  <a:lnTo>
                    <a:pt x="951026" y="416305"/>
                  </a:lnTo>
                  <a:lnTo>
                    <a:pt x="911545" y="435090"/>
                  </a:lnTo>
                  <a:lnTo>
                    <a:pt x="868598" y="442555"/>
                  </a:lnTo>
                  <a:lnTo>
                    <a:pt x="860945" y="442721"/>
                  </a:lnTo>
                  <a:lnTo>
                    <a:pt x="844195" y="442055"/>
                  </a:lnTo>
                  <a:lnTo>
                    <a:pt x="799833" y="432053"/>
                  </a:lnTo>
                  <a:lnTo>
                    <a:pt x="764709" y="410140"/>
                  </a:lnTo>
                  <a:lnTo>
                    <a:pt x="739268" y="377158"/>
                  </a:lnTo>
                  <a:lnTo>
                    <a:pt x="723810" y="333652"/>
                  </a:lnTo>
                  <a:lnTo>
                    <a:pt x="718629" y="280288"/>
                  </a:lnTo>
                  <a:lnTo>
                    <a:pt x="719331" y="258647"/>
                  </a:lnTo>
                  <a:lnTo>
                    <a:pt x="724946" y="219888"/>
                  </a:lnTo>
                  <a:lnTo>
                    <a:pt x="743284" y="172910"/>
                  </a:lnTo>
                  <a:lnTo>
                    <a:pt x="771670" y="138664"/>
                  </a:lnTo>
                  <a:lnTo>
                    <a:pt x="808710" y="116839"/>
                  </a:lnTo>
                  <a:lnTo>
                    <a:pt x="852916" y="107195"/>
                  </a:lnTo>
                  <a:lnTo>
                    <a:pt x="868984" y="106552"/>
                  </a:lnTo>
                  <a:close/>
                </a:path>
                <a:path w="6409690" h="556895">
                  <a:moveTo>
                    <a:pt x="582472" y="106552"/>
                  </a:moveTo>
                  <a:lnTo>
                    <a:pt x="625398" y="112521"/>
                  </a:lnTo>
                  <a:lnTo>
                    <a:pt x="632866" y="115188"/>
                  </a:lnTo>
                  <a:lnTo>
                    <a:pt x="640346" y="117855"/>
                  </a:lnTo>
                  <a:lnTo>
                    <a:pt x="665518" y="132968"/>
                  </a:lnTo>
                  <a:lnTo>
                    <a:pt x="667981" y="135381"/>
                  </a:lnTo>
                  <a:lnTo>
                    <a:pt x="674903" y="164210"/>
                  </a:lnTo>
                  <a:lnTo>
                    <a:pt x="674903" y="169798"/>
                  </a:lnTo>
                  <a:lnTo>
                    <a:pt x="666419" y="204977"/>
                  </a:lnTo>
                  <a:lnTo>
                    <a:pt x="662838" y="204977"/>
                  </a:lnTo>
                  <a:lnTo>
                    <a:pt x="659041" y="204977"/>
                  </a:lnTo>
                  <a:lnTo>
                    <a:pt x="655027" y="203453"/>
                  </a:lnTo>
                  <a:lnTo>
                    <a:pt x="650786" y="200278"/>
                  </a:lnTo>
                  <a:lnTo>
                    <a:pt x="646544" y="197103"/>
                  </a:lnTo>
                  <a:lnTo>
                    <a:pt x="641527" y="193674"/>
                  </a:lnTo>
                  <a:lnTo>
                    <a:pt x="635723" y="189864"/>
                  </a:lnTo>
                  <a:lnTo>
                    <a:pt x="629920" y="186054"/>
                  </a:lnTo>
                  <a:lnTo>
                    <a:pt x="586155" y="174878"/>
                  </a:lnTo>
                  <a:lnTo>
                    <a:pt x="570713" y="176452"/>
                  </a:lnTo>
                  <a:lnTo>
                    <a:pt x="535927" y="200151"/>
                  </a:lnTo>
                  <a:lnTo>
                    <a:pt x="519603" y="251319"/>
                  </a:lnTo>
                  <a:lnTo>
                    <a:pt x="518515" y="274319"/>
                  </a:lnTo>
                  <a:lnTo>
                    <a:pt x="518787" y="285986"/>
                  </a:lnTo>
                  <a:lnTo>
                    <a:pt x="525307" y="325649"/>
                  </a:lnTo>
                  <a:lnTo>
                    <a:pt x="545388" y="358457"/>
                  </a:lnTo>
                  <a:lnTo>
                    <a:pt x="587159" y="372363"/>
                  </a:lnTo>
                  <a:lnTo>
                    <a:pt x="595562" y="372050"/>
                  </a:lnTo>
                  <a:lnTo>
                    <a:pt x="632815" y="359917"/>
                  </a:lnTo>
                  <a:lnTo>
                    <a:pt x="639064" y="355599"/>
                  </a:lnTo>
                  <a:lnTo>
                    <a:pt x="645312" y="351408"/>
                  </a:lnTo>
                  <a:lnTo>
                    <a:pt x="650570" y="347598"/>
                  </a:lnTo>
                  <a:lnTo>
                    <a:pt x="654812" y="344042"/>
                  </a:lnTo>
                  <a:lnTo>
                    <a:pt x="659041" y="340613"/>
                  </a:lnTo>
                  <a:lnTo>
                    <a:pt x="662622" y="338962"/>
                  </a:lnTo>
                  <a:lnTo>
                    <a:pt x="665518" y="338962"/>
                  </a:lnTo>
                  <a:lnTo>
                    <a:pt x="667524" y="338962"/>
                  </a:lnTo>
                  <a:lnTo>
                    <a:pt x="673722" y="346836"/>
                  </a:lnTo>
                  <a:lnTo>
                    <a:pt x="674509" y="349757"/>
                  </a:lnTo>
                  <a:lnTo>
                    <a:pt x="675119" y="353694"/>
                  </a:lnTo>
                  <a:lnTo>
                    <a:pt x="675563" y="358393"/>
                  </a:lnTo>
                  <a:lnTo>
                    <a:pt x="676008" y="362965"/>
                  </a:lnTo>
                  <a:lnTo>
                    <a:pt x="676236" y="369061"/>
                  </a:lnTo>
                  <a:lnTo>
                    <a:pt x="676236" y="376427"/>
                  </a:lnTo>
                  <a:lnTo>
                    <a:pt x="676236" y="382269"/>
                  </a:lnTo>
                  <a:lnTo>
                    <a:pt x="676071" y="387095"/>
                  </a:lnTo>
                  <a:lnTo>
                    <a:pt x="675728" y="391032"/>
                  </a:lnTo>
                  <a:lnTo>
                    <a:pt x="675398" y="394842"/>
                  </a:lnTo>
                  <a:lnTo>
                    <a:pt x="674954" y="398144"/>
                  </a:lnTo>
                  <a:lnTo>
                    <a:pt x="674395" y="400811"/>
                  </a:lnTo>
                  <a:lnTo>
                    <a:pt x="673836" y="403605"/>
                  </a:lnTo>
                  <a:lnTo>
                    <a:pt x="639622" y="430148"/>
                  </a:lnTo>
                  <a:lnTo>
                    <a:pt x="597074" y="441221"/>
                  </a:lnTo>
                  <a:lnTo>
                    <a:pt x="574433" y="442721"/>
                  </a:lnTo>
                  <a:lnTo>
                    <a:pt x="557683" y="442055"/>
                  </a:lnTo>
                  <a:lnTo>
                    <a:pt x="513321" y="432053"/>
                  </a:lnTo>
                  <a:lnTo>
                    <a:pt x="478197" y="410140"/>
                  </a:lnTo>
                  <a:lnTo>
                    <a:pt x="452756" y="377158"/>
                  </a:lnTo>
                  <a:lnTo>
                    <a:pt x="437298" y="333652"/>
                  </a:lnTo>
                  <a:lnTo>
                    <a:pt x="432117" y="280288"/>
                  </a:lnTo>
                  <a:lnTo>
                    <a:pt x="432819" y="258647"/>
                  </a:lnTo>
                  <a:lnTo>
                    <a:pt x="438434" y="219888"/>
                  </a:lnTo>
                  <a:lnTo>
                    <a:pt x="456772" y="172910"/>
                  </a:lnTo>
                  <a:lnTo>
                    <a:pt x="485158" y="138664"/>
                  </a:lnTo>
                  <a:lnTo>
                    <a:pt x="522198" y="116839"/>
                  </a:lnTo>
                  <a:lnTo>
                    <a:pt x="566404" y="107195"/>
                  </a:lnTo>
                  <a:lnTo>
                    <a:pt x="582472" y="106552"/>
                  </a:lnTo>
                  <a:close/>
                </a:path>
                <a:path w="6409690" h="556895">
                  <a:moveTo>
                    <a:pt x="6299835" y="106171"/>
                  </a:moveTo>
                  <a:lnTo>
                    <a:pt x="6340197" y="111797"/>
                  </a:lnTo>
                  <a:lnTo>
                    <a:pt x="6378148" y="135368"/>
                  </a:lnTo>
                  <a:lnTo>
                    <a:pt x="6400411" y="172727"/>
                  </a:lnTo>
                  <a:lnTo>
                    <a:pt x="6408953" y="223829"/>
                  </a:lnTo>
                  <a:lnTo>
                    <a:pt x="6409309" y="239521"/>
                  </a:lnTo>
                  <a:lnTo>
                    <a:pt x="6409309" y="423925"/>
                  </a:lnTo>
                  <a:lnTo>
                    <a:pt x="6409309" y="426211"/>
                  </a:lnTo>
                  <a:lnTo>
                    <a:pt x="6400673" y="433958"/>
                  </a:lnTo>
                  <a:lnTo>
                    <a:pt x="6397498" y="435101"/>
                  </a:lnTo>
                  <a:lnTo>
                    <a:pt x="6393180" y="435990"/>
                  </a:lnTo>
                  <a:lnTo>
                    <a:pt x="6387719" y="436498"/>
                  </a:lnTo>
                  <a:lnTo>
                    <a:pt x="6382258" y="437133"/>
                  </a:lnTo>
                  <a:lnTo>
                    <a:pt x="6375527" y="437387"/>
                  </a:lnTo>
                  <a:lnTo>
                    <a:pt x="6367526" y="437387"/>
                  </a:lnTo>
                  <a:lnTo>
                    <a:pt x="6359271" y="437387"/>
                  </a:lnTo>
                  <a:lnTo>
                    <a:pt x="6352413" y="437133"/>
                  </a:lnTo>
                  <a:lnTo>
                    <a:pt x="6346952" y="436498"/>
                  </a:lnTo>
                  <a:lnTo>
                    <a:pt x="6341491" y="435990"/>
                  </a:lnTo>
                  <a:lnTo>
                    <a:pt x="6337173" y="435101"/>
                  </a:lnTo>
                  <a:lnTo>
                    <a:pt x="6333998" y="433958"/>
                  </a:lnTo>
                  <a:lnTo>
                    <a:pt x="6330950" y="432942"/>
                  </a:lnTo>
                  <a:lnTo>
                    <a:pt x="6328664" y="431545"/>
                  </a:lnTo>
                  <a:lnTo>
                    <a:pt x="6327267" y="429767"/>
                  </a:lnTo>
                  <a:lnTo>
                    <a:pt x="6325997" y="428116"/>
                  </a:lnTo>
                  <a:lnTo>
                    <a:pt x="6325362" y="426211"/>
                  </a:lnTo>
                  <a:lnTo>
                    <a:pt x="6325362" y="423925"/>
                  </a:lnTo>
                  <a:lnTo>
                    <a:pt x="6325362" y="253491"/>
                  </a:lnTo>
                  <a:lnTo>
                    <a:pt x="6320028" y="211073"/>
                  </a:lnTo>
                  <a:lnTo>
                    <a:pt x="6312916" y="198119"/>
                  </a:lnTo>
                  <a:lnTo>
                    <a:pt x="6308852" y="192150"/>
                  </a:lnTo>
                  <a:lnTo>
                    <a:pt x="6303772" y="187578"/>
                  </a:lnTo>
                  <a:lnTo>
                    <a:pt x="6297295" y="184403"/>
                  </a:lnTo>
                  <a:lnTo>
                    <a:pt x="6290945" y="181101"/>
                  </a:lnTo>
                  <a:lnTo>
                    <a:pt x="6283579" y="179577"/>
                  </a:lnTo>
                  <a:lnTo>
                    <a:pt x="6275070" y="179577"/>
                  </a:lnTo>
                  <a:lnTo>
                    <a:pt x="6234291" y="197760"/>
                  </a:lnTo>
                  <a:lnTo>
                    <a:pt x="6208395" y="225424"/>
                  </a:lnTo>
                  <a:lnTo>
                    <a:pt x="6208395" y="423925"/>
                  </a:lnTo>
                  <a:lnTo>
                    <a:pt x="6208395" y="426211"/>
                  </a:lnTo>
                  <a:lnTo>
                    <a:pt x="6199505" y="433958"/>
                  </a:lnTo>
                  <a:lnTo>
                    <a:pt x="6196330" y="435101"/>
                  </a:lnTo>
                  <a:lnTo>
                    <a:pt x="6192012" y="435990"/>
                  </a:lnTo>
                  <a:lnTo>
                    <a:pt x="6186678" y="436498"/>
                  </a:lnTo>
                  <a:lnTo>
                    <a:pt x="6181344" y="437133"/>
                  </a:lnTo>
                  <a:lnTo>
                    <a:pt x="6174486" y="437387"/>
                  </a:lnTo>
                  <a:lnTo>
                    <a:pt x="6166231" y="437387"/>
                  </a:lnTo>
                  <a:lnTo>
                    <a:pt x="6157976" y="437387"/>
                  </a:lnTo>
                  <a:lnTo>
                    <a:pt x="6151118" y="437133"/>
                  </a:lnTo>
                  <a:lnTo>
                    <a:pt x="6145784" y="436498"/>
                  </a:lnTo>
                  <a:lnTo>
                    <a:pt x="6140450" y="435990"/>
                  </a:lnTo>
                  <a:lnTo>
                    <a:pt x="6136132" y="435101"/>
                  </a:lnTo>
                  <a:lnTo>
                    <a:pt x="6132957" y="433958"/>
                  </a:lnTo>
                  <a:lnTo>
                    <a:pt x="6129655" y="432942"/>
                  </a:lnTo>
                  <a:lnTo>
                    <a:pt x="6127369" y="431545"/>
                  </a:lnTo>
                  <a:lnTo>
                    <a:pt x="6126099" y="429767"/>
                  </a:lnTo>
                  <a:lnTo>
                    <a:pt x="6124702" y="428116"/>
                  </a:lnTo>
                  <a:lnTo>
                    <a:pt x="6124067" y="426211"/>
                  </a:lnTo>
                  <a:lnTo>
                    <a:pt x="6124067" y="423925"/>
                  </a:lnTo>
                  <a:lnTo>
                    <a:pt x="6124067" y="125221"/>
                  </a:lnTo>
                  <a:lnTo>
                    <a:pt x="6124067" y="123062"/>
                  </a:lnTo>
                  <a:lnTo>
                    <a:pt x="6124575" y="121030"/>
                  </a:lnTo>
                  <a:lnTo>
                    <a:pt x="6125718" y="119379"/>
                  </a:lnTo>
                  <a:lnTo>
                    <a:pt x="6126861" y="117728"/>
                  </a:lnTo>
                  <a:lnTo>
                    <a:pt x="6142990" y="112775"/>
                  </a:lnTo>
                  <a:lnTo>
                    <a:pt x="6147562" y="112140"/>
                  </a:lnTo>
                  <a:lnTo>
                    <a:pt x="6153277" y="111886"/>
                  </a:lnTo>
                  <a:lnTo>
                    <a:pt x="6160262" y="111886"/>
                  </a:lnTo>
                  <a:lnTo>
                    <a:pt x="6167374" y="111886"/>
                  </a:lnTo>
                  <a:lnTo>
                    <a:pt x="6173343" y="112140"/>
                  </a:lnTo>
                  <a:lnTo>
                    <a:pt x="6177915" y="112775"/>
                  </a:lnTo>
                  <a:lnTo>
                    <a:pt x="6182614" y="113283"/>
                  </a:lnTo>
                  <a:lnTo>
                    <a:pt x="6196076" y="123062"/>
                  </a:lnTo>
                  <a:lnTo>
                    <a:pt x="6196076" y="125221"/>
                  </a:lnTo>
                  <a:lnTo>
                    <a:pt x="6196076" y="159765"/>
                  </a:lnTo>
                  <a:lnTo>
                    <a:pt x="6233705" y="127136"/>
                  </a:lnTo>
                  <a:lnTo>
                    <a:pt x="6272593" y="109521"/>
                  </a:lnTo>
                  <a:lnTo>
                    <a:pt x="6286071" y="107007"/>
                  </a:lnTo>
                  <a:lnTo>
                    <a:pt x="6299835" y="106171"/>
                  </a:lnTo>
                  <a:close/>
                </a:path>
                <a:path w="6409690" h="556895">
                  <a:moveTo>
                    <a:pt x="5900928" y="106171"/>
                  </a:moveTo>
                  <a:lnTo>
                    <a:pt x="5955166" y="112333"/>
                  </a:lnTo>
                  <a:lnTo>
                    <a:pt x="5997479" y="130524"/>
                  </a:lnTo>
                  <a:lnTo>
                    <a:pt x="6028293" y="160212"/>
                  </a:lnTo>
                  <a:lnTo>
                    <a:pt x="6047867" y="200913"/>
                  </a:lnTo>
                  <a:lnTo>
                    <a:pt x="6056689" y="252241"/>
                  </a:lnTo>
                  <a:lnTo>
                    <a:pt x="6057265" y="271652"/>
                  </a:lnTo>
                  <a:lnTo>
                    <a:pt x="6056643" y="290296"/>
                  </a:lnTo>
                  <a:lnTo>
                    <a:pt x="6047232" y="341248"/>
                  </a:lnTo>
                  <a:lnTo>
                    <a:pt x="6026300" y="383575"/>
                  </a:lnTo>
                  <a:lnTo>
                    <a:pt x="5993733" y="415686"/>
                  </a:lnTo>
                  <a:lnTo>
                    <a:pt x="5949497" y="436084"/>
                  </a:lnTo>
                  <a:lnTo>
                    <a:pt x="5893562" y="443102"/>
                  </a:lnTo>
                  <a:lnTo>
                    <a:pt x="5874297" y="442412"/>
                  </a:lnTo>
                  <a:lnTo>
                    <a:pt x="5824220" y="432053"/>
                  </a:lnTo>
                  <a:lnTo>
                    <a:pt x="5785661" y="409801"/>
                  </a:lnTo>
                  <a:lnTo>
                    <a:pt x="5758434" y="376380"/>
                  </a:lnTo>
                  <a:lnTo>
                    <a:pt x="5742422" y="332021"/>
                  </a:lnTo>
                  <a:lnTo>
                    <a:pt x="5737225" y="277621"/>
                  </a:lnTo>
                  <a:lnTo>
                    <a:pt x="5737848" y="258956"/>
                  </a:lnTo>
                  <a:lnTo>
                    <a:pt x="5747385" y="207771"/>
                  </a:lnTo>
                  <a:lnTo>
                    <a:pt x="5768441" y="165427"/>
                  </a:lnTo>
                  <a:lnTo>
                    <a:pt x="5800947" y="133556"/>
                  </a:lnTo>
                  <a:lnTo>
                    <a:pt x="5845046" y="113190"/>
                  </a:lnTo>
                  <a:lnTo>
                    <a:pt x="5900928" y="106171"/>
                  </a:lnTo>
                  <a:close/>
                </a:path>
                <a:path w="6409690" h="556895">
                  <a:moveTo>
                    <a:pt x="4850892" y="106171"/>
                  </a:moveTo>
                  <a:lnTo>
                    <a:pt x="4900951" y="112387"/>
                  </a:lnTo>
                  <a:lnTo>
                    <a:pt x="4939188" y="130428"/>
                  </a:lnTo>
                  <a:lnTo>
                    <a:pt x="4966642" y="158091"/>
                  </a:lnTo>
                  <a:lnTo>
                    <a:pt x="4983734" y="194309"/>
                  </a:lnTo>
                  <a:lnTo>
                    <a:pt x="4991342" y="237047"/>
                  </a:lnTo>
                  <a:lnTo>
                    <a:pt x="4991862" y="252475"/>
                  </a:lnTo>
                  <a:lnTo>
                    <a:pt x="4991862" y="265937"/>
                  </a:lnTo>
                  <a:lnTo>
                    <a:pt x="4991862" y="276224"/>
                  </a:lnTo>
                  <a:lnTo>
                    <a:pt x="4989576" y="283717"/>
                  </a:lnTo>
                  <a:lnTo>
                    <a:pt x="4985004" y="288670"/>
                  </a:lnTo>
                  <a:lnTo>
                    <a:pt x="4980305" y="293623"/>
                  </a:lnTo>
                  <a:lnTo>
                    <a:pt x="4974082" y="296036"/>
                  </a:lnTo>
                  <a:lnTo>
                    <a:pt x="4966081" y="296036"/>
                  </a:lnTo>
                  <a:lnTo>
                    <a:pt x="4784217" y="296036"/>
                  </a:lnTo>
                  <a:lnTo>
                    <a:pt x="4791281" y="338210"/>
                  </a:lnTo>
                  <a:lnTo>
                    <a:pt x="4821106" y="370572"/>
                  </a:lnTo>
                  <a:lnTo>
                    <a:pt x="4865878" y="379475"/>
                  </a:lnTo>
                  <a:lnTo>
                    <a:pt x="4876593" y="379265"/>
                  </a:lnTo>
                  <a:lnTo>
                    <a:pt x="4920361" y="372887"/>
                  </a:lnTo>
                  <a:lnTo>
                    <a:pt x="4959350" y="360044"/>
                  </a:lnTo>
                  <a:lnTo>
                    <a:pt x="4963668" y="359028"/>
                  </a:lnTo>
                  <a:lnTo>
                    <a:pt x="4966970" y="359028"/>
                  </a:lnTo>
                  <a:lnTo>
                    <a:pt x="4969002" y="359028"/>
                  </a:lnTo>
                  <a:lnTo>
                    <a:pt x="4970653" y="359409"/>
                  </a:lnTo>
                  <a:lnTo>
                    <a:pt x="4972050" y="360171"/>
                  </a:lnTo>
                  <a:lnTo>
                    <a:pt x="4973447" y="360933"/>
                  </a:lnTo>
                  <a:lnTo>
                    <a:pt x="4974463" y="362330"/>
                  </a:lnTo>
                  <a:lnTo>
                    <a:pt x="4977765" y="381253"/>
                  </a:lnTo>
                  <a:lnTo>
                    <a:pt x="4977765" y="386841"/>
                  </a:lnTo>
                  <a:lnTo>
                    <a:pt x="4977765" y="391667"/>
                  </a:lnTo>
                  <a:lnTo>
                    <a:pt x="4976368" y="408177"/>
                  </a:lnTo>
                  <a:lnTo>
                    <a:pt x="4975987" y="410717"/>
                  </a:lnTo>
                  <a:lnTo>
                    <a:pt x="4941395" y="431544"/>
                  </a:lnTo>
                  <a:lnTo>
                    <a:pt x="4899660" y="440181"/>
                  </a:lnTo>
                  <a:lnTo>
                    <a:pt x="4858258" y="443102"/>
                  </a:lnTo>
                  <a:lnTo>
                    <a:pt x="4838896" y="442464"/>
                  </a:lnTo>
                  <a:lnTo>
                    <a:pt x="4788408" y="433069"/>
                  </a:lnTo>
                  <a:lnTo>
                    <a:pt x="4748992" y="412138"/>
                  </a:lnTo>
                  <a:lnTo>
                    <a:pt x="4720764" y="379428"/>
                  </a:lnTo>
                  <a:lnTo>
                    <a:pt x="4704064" y="334742"/>
                  </a:lnTo>
                  <a:lnTo>
                    <a:pt x="4698492" y="278002"/>
                  </a:lnTo>
                  <a:lnTo>
                    <a:pt x="4699136" y="258573"/>
                  </a:lnTo>
                  <a:lnTo>
                    <a:pt x="4708906" y="206120"/>
                  </a:lnTo>
                  <a:lnTo>
                    <a:pt x="4729694" y="163633"/>
                  </a:lnTo>
                  <a:lnTo>
                    <a:pt x="4760912" y="132254"/>
                  </a:lnTo>
                  <a:lnTo>
                    <a:pt x="4801635" y="112762"/>
                  </a:lnTo>
                  <a:lnTo>
                    <a:pt x="4833552" y="106908"/>
                  </a:lnTo>
                  <a:lnTo>
                    <a:pt x="4850892" y="106171"/>
                  </a:lnTo>
                  <a:close/>
                </a:path>
                <a:path w="6409690" h="556895">
                  <a:moveTo>
                    <a:pt x="4335780" y="106171"/>
                  </a:moveTo>
                  <a:lnTo>
                    <a:pt x="4385839" y="112387"/>
                  </a:lnTo>
                  <a:lnTo>
                    <a:pt x="4424076" y="130428"/>
                  </a:lnTo>
                  <a:lnTo>
                    <a:pt x="4451530" y="158091"/>
                  </a:lnTo>
                  <a:lnTo>
                    <a:pt x="4468622" y="194309"/>
                  </a:lnTo>
                  <a:lnTo>
                    <a:pt x="4476230" y="237047"/>
                  </a:lnTo>
                  <a:lnTo>
                    <a:pt x="4476750" y="252475"/>
                  </a:lnTo>
                  <a:lnTo>
                    <a:pt x="4476750" y="265937"/>
                  </a:lnTo>
                  <a:lnTo>
                    <a:pt x="4476750" y="276224"/>
                  </a:lnTo>
                  <a:lnTo>
                    <a:pt x="4474464" y="283717"/>
                  </a:lnTo>
                  <a:lnTo>
                    <a:pt x="4469892" y="288670"/>
                  </a:lnTo>
                  <a:lnTo>
                    <a:pt x="4465193" y="293623"/>
                  </a:lnTo>
                  <a:lnTo>
                    <a:pt x="4458970" y="296036"/>
                  </a:lnTo>
                  <a:lnTo>
                    <a:pt x="4450969" y="296036"/>
                  </a:lnTo>
                  <a:lnTo>
                    <a:pt x="4269105" y="296036"/>
                  </a:lnTo>
                  <a:lnTo>
                    <a:pt x="4276169" y="338210"/>
                  </a:lnTo>
                  <a:lnTo>
                    <a:pt x="4305994" y="370572"/>
                  </a:lnTo>
                  <a:lnTo>
                    <a:pt x="4350766" y="379475"/>
                  </a:lnTo>
                  <a:lnTo>
                    <a:pt x="4361481" y="379265"/>
                  </a:lnTo>
                  <a:lnTo>
                    <a:pt x="4405249" y="372887"/>
                  </a:lnTo>
                  <a:lnTo>
                    <a:pt x="4444238" y="360044"/>
                  </a:lnTo>
                  <a:lnTo>
                    <a:pt x="4448556" y="359028"/>
                  </a:lnTo>
                  <a:lnTo>
                    <a:pt x="4451858" y="359028"/>
                  </a:lnTo>
                  <a:lnTo>
                    <a:pt x="4453890" y="359028"/>
                  </a:lnTo>
                  <a:lnTo>
                    <a:pt x="4455541" y="359409"/>
                  </a:lnTo>
                  <a:lnTo>
                    <a:pt x="4456938" y="360171"/>
                  </a:lnTo>
                  <a:lnTo>
                    <a:pt x="4458335" y="360933"/>
                  </a:lnTo>
                  <a:lnTo>
                    <a:pt x="4459351" y="362330"/>
                  </a:lnTo>
                  <a:lnTo>
                    <a:pt x="4462653" y="381253"/>
                  </a:lnTo>
                  <a:lnTo>
                    <a:pt x="4462653" y="386841"/>
                  </a:lnTo>
                  <a:lnTo>
                    <a:pt x="4462653" y="391667"/>
                  </a:lnTo>
                  <a:lnTo>
                    <a:pt x="4461256" y="408177"/>
                  </a:lnTo>
                  <a:lnTo>
                    <a:pt x="4460875" y="410717"/>
                  </a:lnTo>
                  <a:lnTo>
                    <a:pt x="4426283" y="431544"/>
                  </a:lnTo>
                  <a:lnTo>
                    <a:pt x="4384548" y="440181"/>
                  </a:lnTo>
                  <a:lnTo>
                    <a:pt x="4343146" y="443102"/>
                  </a:lnTo>
                  <a:lnTo>
                    <a:pt x="4323784" y="442464"/>
                  </a:lnTo>
                  <a:lnTo>
                    <a:pt x="4273296" y="433069"/>
                  </a:lnTo>
                  <a:lnTo>
                    <a:pt x="4233880" y="412138"/>
                  </a:lnTo>
                  <a:lnTo>
                    <a:pt x="4205652" y="379428"/>
                  </a:lnTo>
                  <a:lnTo>
                    <a:pt x="4188952" y="334742"/>
                  </a:lnTo>
                  <a:lnTo>
                    <a:pt x="4183380" y="278002"/>
                  </a:lnTo>
                  <a:lnTo>
                    <a:pt x="4184024" y="258573"/>
                  </a:lnTo>
                  <a:lnTo>
                    <a:pt x="4193794" y="206120"/>
                  </a:lnTo>
                  <a:lnTo>
                    <a:pt x="4214582" y="163633"/>
                  </a:lnTo>
                  <a:lnTo>
                    <a:pt x="4245800" y="132254"/>
                  </a:lnTo>
                  <a:lnTo>
                    <a:pt x="4286523" y="112762"/>
                  </a:lnTo>
                  <a:lnTo>
                    <a:pt x="4318440" y="106908"/>
                  </a:lnTo>
                  <a:lnTo>
                    <a:pt x="4335780" y="106171"/>
                  </a:lnTo>
                  <a:close/>
                </a:path>
                <a:path w="6409690" h="556895">
                  <a:moveTo>
                    <a:pt x="3604260" y="106171"/>
                  </a:moveTo>
                  <a:lnTo>
                    <a:pt x="3658498" y="112333"/>
                  </a:lnTo>
                  <a:lnTo>
                    <a:pt x="3700811" y="130524"/>
                  </a:lnTo>
                  <a:lnTo>
                    <a:pt x="3731625" y="160212"/>
                  </a:lnTo>
                  <a:lnTo>
                    <a:pt x="3751199" y="200913"/>
                  </a:lnTo>
                  <a:lnTo>
                    <a:pt x="3760021" y="252241"/>
                  </a:lnTo>
                  <a:lnTo>
                    <a:pt x="3760597" y="271652"/>
                  </a:lnTo>
                  <a:lnTo>
                    <a:pt x="3759975" y="290296"/>
                  </a:lnTo>
                  <a:lnTo>
                    <a:pt x="3750564" y="341248"/>
                  </a:lnTo>
                  <a:lnTo>
                    <a:pt x="3729632" y="383575"/>
                  </a:lnTo>
                  <a:lnTo>
                    <a:pt x="3697065" y="415686"/>
                  </a:lnTo>
                  <a:lnTo>
                    <a:pt x="3652829" y="436084"/>
                  </a:lnTo>
                  <a:lnTo>
                    <a:pt x="3596894" y="443102"/>
                  </a:lnTo>
                  <a:lnTo>
                    <a:pt x="3577629" y="442412"/>
                  </a:lnTo>
                  <a:lnTo>
                    <a:pt x="3527552" y="432053"/>
                  </a:lnTo>
                  <a:lnTo>
                    <a:pt x="3488993" y="409801"/>
                  </a:lnTo>
                  <a:lnTo>
                    <a:pt x="3461766" y="376380"/>
                  </a:lnTo>
                  <a:lnTo>
                    <a:pt x="3445754" y="332021"/>
                  </a:lnTo>
                  <a:lnTo>
                    <a:pt x="3440557" y="277621"/>
                  </a:lnTo>
                  <a:lnTo>
                    <a:pt x="3441180" y="258956"/>
                  </a:lnTo>
                  <a:lnTo>
                    <a:pt x="3450717" y="207771"/>
                  </a:lnTo>
                  <a:lnTo>
                    <a:pt x="3471773" y="165427"/>
                  </a:lnTo>
                  <a:lnTo>
                    <a:pt x="3504279" y="133556"/>
                  </a:lnTo>
                  <a:lnTo>
                    <a:pt x="3548378" y="113190"/>
                  </a:lnTo>
                  <a:lnTo>
                    <a:pt x="3604260" y="106171"/>
                  </a:lnTo>
                  <a:close/>
                </a:path>
                <a:path w="6409690" h="556895">
                  <a:moveTo>
                    <a:pt x="3092196" y="106171"/>
                  </a:moveTo>
                  <a:lnTo>
                    <a:pt x="3142255" y="112387"/>
                  </a:lnTo>
                  <a:lnTo>
                    <a:pt x="3180492" y="130428"/>
                  </a:lnTo>
                  <a:lnTo>
                    <a:pt x="3207946" y="158091"/>
                  </a:lnTo>
                  <a:lnTo>
                    <a:pt x="3225037" y="194309"/>
                  </a:lnTo>
                  <a:lnTo>
                    <a:pt x="3232646" y="237047"/>
                  </a:lnTo>
                  <a:lnTo>
                    <a:pt x="3233166" y="252475"/>
                  </a:lnTo>
                  <a:lnTo>
                    <a:pt x="3233166" y="265937"/>
                  </a:lnTo>
                  <a:lnTo>
                    <a:pt x="3233166" y="276224"/>
                  </a:lnTo>
                  <a:lnTo>
                    <a:pt x="3230880" y="283717"/>
                  </a:lnTo>
                  <a:lnTo>
                    <a:pt x="3226308" y="288670"/>
                  </a:lnTo>
                  <a:lnTo>
                    <a:pt x="3221609" y="293623"/>
                  </a:lnTo>
                  <a:lnTo>
                    <a:pt x="3215385" y="296036"/>
                  </a:lnTo>
                  <a:lnTo>
                    <a:pt x="3207385" y="296036"/>
                  </a:lnTo>
                  <a:lnTo>
                    <a:pt x="3025521" y="296036"/>
                  </a:lnTo>
                  <a:lnTo>
                    <a:pt x="3032585" y="338210"/>
                  </a:lnTo>
                  <a:lnTo>
                    <a:pt x="3062410" y="370572"/>
                  </a:lnTo>
                  <a:lnTo>
                    <a:pt x="3107182" y="379475"/>
                  </a:lnTo>
                  <a:lnTo>
                    <a:pt x="3117897" y="379265"/>
                  </a:lnTo>
                  <a:lnTo>
                    <a:pt x="3161664" y="372887"/>
                  </a:lnTo>
                  <a:lnTo>
                    <a:pt x="3200654" y="360044"/>
                  </a:lnTo>
                  <a:lnTo>
                    <a:pt x="3204972" y="359028"/>
                  </a:lnTo>
                  <a:lnTo>
                    <a:pt x="3208273" y="359028"/>
                  </a:lnTo>
                  <a:lnTo>
                    <a:pt x="3210306" y="359028"/>
                  </a:lnTo>
                  <a:lnTo>
                    <a:pt x="3211957" y="359409"/>
                  </a:lnTo>
                  <a:lnTo>
                    <a:pt x="3218560" y="372871"/>
                  </a:lnTo>
                  <a:lnTo>
                    <a:pt x="3218942" y="376554"/>
                  </a:lnTo>
                  <a:lnTo>
                    <a:pt x="3219069" y="381253"/>
                  </a:lnTo>
                  <a:lnTo>
                    <a:pt x="3219069" y="386841"/>
                  </a:lnTo>
                  <a:lnTo>
                    <a:pt x="3219069" y="391667"/>
                  </a:lnTo>
                  <a:lnTo>
                    <a:pt x="3217672" y="408177"/>
                  </a:lnTo>
                  <a:lnTo>
                    <a:pt x="3217291" y="410717"/>
                  </a:lnTo>
                  <a:lnTo>
                    <a:pt x="3182699" y="431544"/>
                  </a:lnTo>
                  <a:lnTo>
                    <a:pt x="3140964" y="440181"/>
                  </a:lnTo>
                  <a:lnTo>
                    <a:pt x="3099562" y="443102"/>
                  </a:lnTo>
                  <a:lnTo>
                    <a:pt x="3080200" y="442464"/>
                  </a:lnTo>
                  <a:lnTo>
                    <a:pt x="3029712" y="433069"/>
                  </a:lnTo>
                  <a:lnTo>
                    <a:pt x="2990296" y="412138"/>
                  </a:lnTo>
                  <a:lnTo>
                    <a:pt x="2962068" y="379428"/>
                  </a:lnTo>
                  <a:lnTo>
                    <a:pt x="2945368" y="334742"/>
                  </a:lnTo>
                  <a:lnTo>
                    <a:pt x="2939796" y="278002"/>
                  </a:lnTo>
                  <a:lnTo>
                    <a:pt x="2940440" y="258573"/>
                  </a:lnTo>
                  <a:lnTo>
                    <a:pt x="2950210" y="206120"/>
                  </a:lnTo>
                  <a:lnTo>
                    <a:pt x="2970998" y="163633"/>
                  </a:lnTo>
                  <a:lnTo>
                    <a:pt x="3002216" y="132254"/>
                  </a:lnTo>
                  <a:lnTo>
                    <a:pt x="3042939" y="112762"/>
                  </a:lnTo>
                  <a:lnTo>
                    <a:pt x="3074856" y="106908"/>
                  </a:lnTo>
                  <a:lnTo>
                    <a:pt x="3092196" y="106171"/>
                  </a:lnTo>
                  <a:close/>
                </a:path>
                <a:path w="6409690" h="556895">
                  <a:moveTo>
                    <a:pt x="2479167" y="106171"/>
                  </a:moveTo>
                  <a:lnTo>
                    <a:pt x="2519529" y="111797"/>
                  </a:lnTo>
                  <a:lnTo>
                    <a:pt x="2557480" y="135368"/>
                  </a:lnTo>
                  <a:lnTo>
                    <a:pt x="2579743" y="172727"/>
                  </a:lnTo>
                  <a:lnTo>
                    <a:pt x="2588285" y="223829"/>
                  </a:lnTo>
                  <a:lnTo>
                    <a:pt x="2588641" y="239521"/>
                  </a:lnTo>
                  <a:lnTo>
                    <a:pt x="2588641" y="423925"/>
                  </a:lnTo>
                  <a:lnTo>
                    <a:pt x="2588641" y="426211"/>
                  </a:lnTo>
                  <a:lnTo>
                    <a:pt x="2580005" y="433958"/>
                  </a:lnTo>
                  <a:lnTo>
                    <a:pt x="2576830" y="435101"/>
                  </a:lnTo>
                  <a:lnTo>
                    <a:pt x="2572512" y="435990"/>
                  </a:lnTo>
                  <a:lnTo>
                    <a:pt x="2567051" y="436498"/>
                  </a:lnTo>
                  <a:lnTo>
                    <a:pt x="2561590" y="437133"/>
                  </a:lnTo>
                  <a:lnTo>
                    <a:pt x="2554859" y="437387"/>
                  </a:lnTo>
                  <a:lnTo>
                    <a:pt x="2546858" y="437387"/>
                  </a:lnTo>
                  <a:lnTo>
                    <a:pt x="2538603" y="437387"/>
                  </a:lnTo>
                  <a:lnTo>
                    <a:pt x="2531745" y="437133"/>
                  </a:lnTo>
                  <a:lnTo>
                    <a:pt x="2526284" y="436498"/>
                  </a:lnTo>
                  <a:lnTo>
                    <a:pt x="2520822" y="435990"/>
                  </a:lnTo>
                  <a:lnTo>
                    <a:pt x="2516505" y="435101"/>
                  </a:lnTo>
                  <a:lnTo>
                    <a:pt x="2513330" y="433958"/>
                  </a:lnTo>
                  <a:lnTo>
                    <a:pt x="2510282" y="432942"/>
                  </a:lnTo>
                  <a:lnTo>
                    <a:pt x="2507996" y="431545"/>
                  </a:lnTo>
                  <a:lnTo>
                    <a:pt x="2506599" y="429767"/>
                  </a:lnTo>
                  <a:lnTo>
                    <a:pt x="2505329" y="428116"/>
                  </a:lnTo>
                  <a:lnTo>
                    <a:pt x="2504694" y="426211"/>
                  </a:lnTo>
                  <a:lnTo>
                    <a:pt x="2504694" y="423925"/>
                  </a:lnTo>
                  <a:lnTo>
                    <a:pt x="2504694" y="253491"/>
                  </a:lnTo>
                  <a:lnTo>
                    <a:pt x="2499360" y="211073"/>
                  </a:lnTo>
                  <a:lnTo>
                    <a:pt x="2492247" y="198119"/>
                  </a:lnTo>
                  <a:lnTo>
                    <a:pt x="2488184" y="192150"/>
                  </a:lnTo>
                  <a:lnTo>
                    <a:pt x="2483104" y="187578"/>
                  </a:lnTo>
                  <a:lnTo>
                    <a:pt x="2476627" y="184403"/>
                  </a:lnTo>
                  <a:lnTo>
                    <a:pt x="2470277" y="181101"/>
                  </a:lnTo>
                  <a:lnTo>
                    <a:pt x="2462911" y="179577"/>
                  </a:lnTo>
                  <a:lnTo>
                    <a:pt x="2454402" y="179577"/>
                  </a:lnTo>
                  <a:lnTo>
                    <a:pt x="2413623" y="197760"/>
                  </a:lnTo>
                  <a:lnTo>
                    <a:pt x="2387727" y="225424"/>
                  </a:lnTo>
                  <a:lnTo>
                    <a:pt x="2387727" y="423925"/>
                  </a:lnTo>
                  <a:lnTo>
                    <a:pt x="2387727" y="426211"/>
                  </a:lnTo>
                  <a:lnTo>
                    <a:pt x="2378837" y="433958"/>
                  </a:lnTo>
                  <a:lnTo>
                    <a:pt x="2375662" y="435101"/>
                  </a:lnTo>
                  <a:lnTo>
                    <a:pt x="2371344" y="435990"/>
                  </a:lnTo>
                  <a:lnTo>
                    <a:pt x="2366010" y="436498"/>
                  </a:lnTo>
                  <a:lnTo>
                    <a:pt x="2360676" y="437133"/>
                  </a:lnTo>
                  <a:lnTo>
                    <a:pt x="2353818" y="437387"/>
                  </a:lnTo>
                  <a:lnTo>
                    <a:pt x="2345563" y="437387"/>
                  </a:lnTo>
                  <a:lnTo>
                    <a:pt x="2337308" y="437387"/>
                  </a:lnTo>
                  <a:lnTo>
                    <a:pt x="2330450" y="437133"/>
                  </a:lnTo>
                  <a:lnTo>
                    <a:pt x="2325116" y="436498"/>
                  </a:lnTo>
                  <a:lnTo>
                    <a:pt x="2319782" y="435990"/>
                  </a:lnTo>
                  <a:lnTo>
                    <a:pt x="2315464" y="435101"/>
                  </a:lnTo>
                  <a:lnTo>
                    <a:pt x="2312289" y="433958"/>
                  </a:lnTo>
                  <a:lnTo>
                    <a:pt x="2308987" y="432942"/>
                  </a:lnTo>
                  <a:lnTo>
                    <a:pt x="2306701" y="431545"/>
                  </a:lnTo>
                  <a:lnTo>
                    <a:pt x="2305431" y="429767"/>
                  </a:lnTo>
                  <a:lnTo>
                    <a:pt x="2304034" y="428116"/>
                  </a:lnTo>
                  <a:lnTo>
                    <a:pt x="2303399" y="426211"/>
                  </a:lnTo>
                  <a:lnTo>
                    <a:pt x="2303399" y="423925"/>
                  </a:lnTo>
                  <a:lnTo>
                    <a:pt x="2303399" y="125221"/>
                  </a:lnTo>
                  <a:lnTo>
                    <a:pt x="2303399" y="123062"/>
                  </a:lnTo>
                  <a:lnTo>
                    <a:pt x="2303907" y="121030"/>
                  </a:lnTo>
                  <a:lnTo>
                    <a:pt x="2305050" y="119379"/>
                  </a:lnTo>
                  <a:lnTo>
                    <a:pt x="2306193" y="117728"/>
                  </a:lnTo>
                  <a:lnTo>
                    <a:pt x="2322322" y="112775"/>
                  </a:lnTo>
                  <a:lnTo>
                    <a:pt x="2326894" y="112140"/>
                  </a:lnTo>
                  <a:lnTo>
                    <a:pt x="2332609" y="111886"/>
                  </a:lnTo>
                  <a:lnTo>
                    <a:pt x="2339594" y="111886"/>
                  </a:lnTo>
                  <a:lnTo>
                    <a:pt x="2346706" y="111886"/>
                  </a:lnTo>
                  <a:lnTo>
                    <a:pt x="2352675" y="112140"/>
                  </a:lnTo>
                  <a:lnTo>
                    <a:pt x="2357247" y="112775"/>
                  </a:lnTo>
                  <a:lnTo>
                    <a:pt x="2361946" y="113283"/>
                  </a:lnTo>
                  <a:lnTo>
                    <a:pt x="2375408" y="123062"/>
                  </a:lnTo>
                  <a:lnTo>
                    <a:pt x="2375408" y="125221"/>
                  </a:lnTo>
                  <a:lnTo>
                    <a:pt x="2375408" y="159765"/>
                  </a:lnTo>
                  <a:lnTo>
                    <a:pt x="2413037" y="127136"/>
                  </a:lnTo>
                  <a:lnTo>
                    <a:pt x="2451925" y="109521"/>
                  </a:lnTo>
                  <a:lnTo>
                    <a:pt x="2465403" y="107007"/>
                  </a:lnTo>
                  <a:lnTo>
                    <a:pt x="2479167" y="106171"/>
                  </a:lnTo>
                  <a:close/>
                </a:path>
                <a:path w="6409690" h="556895">
                  <a:moveTo>
                    <a:pt x="2087626" y="106171"/>
                  </a:moveTo>
                  <a:lnTo>
                    <a:pt x="2134596" y="110029"/>
                  </a:lnTo>
                  <a:lnTo>
                    <a:pt x="2180147" y="127496"/>
                  </a:lnTo>
                  <a:lnTo>
                    <a:pt x="2207970" y="160097"/>
                  </a:lnTo>
                  <a:lnTo>
                    <a:pt x="2219106" y="209194"/>
                  </a:lnTo>
                  <a:lnTo>
                    <a:pt x="2219579" y="224027"/>
                  </a:lnTo>
                  <a:lnTo>
                    <a:pt x="2219579" y="424941"/>
                  </a:lnTo>
                  <a:lnTo>
                    <a:pt x="2219579" y="428116"/>
                  </a:lnTo>
                  <a:lnTo>
                    <a:pt x="2218436" y="430529"/>
                  </a:lnTo>
                  <a:lnTo>
                    <a:pt x="2216150" y="432307"/>
                  </a:lnTo>
                  <a:lnTo>
                    <a:pt x="2213991" y="434085"/>
                  </a:lnTo>
                  <a:lnTo>
                    <a:pt x="2210435" y="435355"/>
                  </a:lnTo>
                  <a:lnTo>
                    <a:pt x="2205609" y="436244"/>
                  </a:lnTo>
                  <a:lnTo>
                    <a:pt x="2200910" y="437006"/>
                  </a:lnTo>
                  <a:lnTo>
                    <a:pt x="2193797" y="437387"/>
                  </a:lnTo>
                  <a:lnTo>
                    <a:pt x="2184400" y="437387"/>
                  </a:lnTo>
                  <a:lnTo>
                    <a:pt x="2174367" y="437387"/>
                  </a:lnTo>
                  <a:lnTo>
                    <a:pt x="2152777" y="432307"/>
                  </a:lnTo>
                  <a:lnTo>
                    <a:pt x="2150872" y="430529"/>
                  </a:lnTo>
                  <a:lnTo>
                    <a:pt x="2149856" y="428116"/>
                  </a:lnTo>
                  <a:lnTo>
                    <a:pt x="2149856" y="424941"/>
                  </a:lnTo>
                  <a:lnTo>
                    <a:pt x="2149856" y="401192"/>
                  </a:lnTo>
                  <a:lnTo>
                    <a:pt x="2119316" y="425981"/>
                  </a:lnTo>
                  <a:lnTo>
                    <a:pt x="2082990" y="440340"/>
                  </a:lnTo>
                  <a:lnTo>
                    <a:pt x="2055495" y="443102"/>
                  </a:lnTo>
                  <a:lnTo>
                    <a:pt x="2043828" y="442702"/>
                  </a:lnTo>
                  <a:lnTo>
                    <a:pt x="2002158" y="433377"/>
                  </a:lnTo>
                  <a:lnTo>
                    <a:pt x="1970408" y="411989"/>
                  </a:lnTo>
                  <a:lnTo>
                    <a:pt x="1951156" y="378702"/>
                  </a:lnTo>
                  <a:lnTo>
                    <a:pt x="1946656" y="345947"/>
                  </a:lnTo>
                  <a:lnTo>
                    <a:pt x="1947296" y="333327"/>
                  </a:lnTo>
                  <a:lnTo>
                    <a:pt x="1962578" y="291395"/>
                  </a:lnTo>
                  <a:lnTo>
                    <a:pt x="1998085" y="262870"/>
                  </a:lnTo>
                  <a:lnTo>
                    <a:pt x="2037714" y="250189"/>
                  </a:lnTo>
                  <a:lnTo>
                    <a:pt x="2088382" y="244474"/>
                  </a:lnTo>
                  <a:lnTo>
                    <a:pt x="2107692" y="244093"/>
                  </a:lnTo>
                  <a:lnTo>
                    <a:pt x="2136902" y="244093"/>
                  </a:lnTo>
                  <a:lnTo>
                    <a:pt x="2136902" y="226059"/>
                  </a:lnTo>
                  <a:lnTo>
                    <a:pt x="2136902" y="216661"/>
                  </a:lnTo>
                  <a:lnTo>
                    <a:pt x="2135886" y="208533"/>
                  </a:lnTo>
                  <a:lnTo>
                    <a:pt x="2133981" y="201421"/>
                  </a:lnTo>
                  <a:lnTo>
                    <a:pt x="2132076" y="194436"/>
                  </a:lnTo>
                  <a:lnTo>
                    <a:pt x="2129028" y="188594"/>
                  </a:lnTo>
                  <a:lnTo>
                    <a:pt x="2124583" y="183895"/>
                  </a:lnTo>
                  <a:lnTo>
                    <a:pt x="2120265" y="179196"/>
                  </a:lnTo>
                  <a:lnTo>
                    <a:pt x="2080259" y="170179"/>
                  </a:lnTo>
                  <a:lnTo>
                    <a:pt x="2069972" y="170467"/>
                  </a:lnTo>
                  <a:lnTo>
                    <a:pt x="2026935" y="179736"/>
                  </a:lnTo>
                  <a:lnTo>
                    <a:pt x="1991995" y="195579"/>
                  </a:lnTo>
                  <a:lnTo>
                    <a:pt x="1986280" y="198754"/>
                  </a:lnTo>
                  <a:lnTo>
                    <a:pt x="1981708" y="200278"/>
                  </a:lnTo>
                  <a:lnTo>
                    <a:pt x="1978152" y="200278"/>
                  </a:lnTo>
                  <a:lnTo>
                    <a:pt x="1975612" y="200278"/>
                  </a:lnTo>
                  <a:lnTo>
                    <a:pt x="1964055" y="180466"/>
                  </a:lnTo>
                  <a:lnTo>
                    <a:pt x="1963420" y="176275"/>
                  </a:lnTo>
                  <a:lnTo>
                    <a:pt x="1963039" y="171576"/>
                  </a:lnTo>
                  <a:lnTo>
                    <a:pt x="1963039" y="166496"/>
                  </a:lnTo>
                  <a:lnTo>
                    <a:pt x="1963039" y="159511"/>
                  </a:lnTo>
                  <a:lnTo>
                    <a:pt x="1963546" y="154050"/>
                  </a:lnTo>
                  <a:lnTo>
                    <a:pt x="1964689" y="150113"/>
                  </a:lnTo>
                  <a:lnTo>
                    <a:pt x="1965833" y="146049"/>
                  </a:lnTo>
                  <a:lnTo>
                    <a:pt x="2000218" y="122809"/>
                  </a:lnTo>
                  <a:lnTo>
                    <a:pt x="2040127" y="111065"/>
                  </a:lnTo>
                  <a:lnTo>
                    <a:pt x="2077811" y="106364"/>
                  </a:lnTo>
                  <a:lnTo>
                    <a:pt x="2087626" y="106171"/>
                  </a:lnTo>
                  <a:close/>
                </a:path>
                <a:path w="6409690" h="556895">
                  <a:moveTo>
                    <a:pt x="1548383" y="106171"/>
                  </a:moveTo>
                  <a:lnTo>
                    <a:pt x="1592121" y="113458"/>
                  </a:lnTo>
                  <a:lnTo>
                    <a:pt x="1625219" y="134350"/>
                  </a:lnTo>
                  <a:lnTo>
                    <a:pt x="1648743" y="166123"/>
                  </a:lnTo>
                  <a:lnTo>
                    <a:pt x="1663192" y="206628"/>
                  </a:lnTo>
                  <a:lnTo>
                    <a:pt x="1669496" y="253634"/>
                  </a:lnTo>
                  <a:lnTo>
                    <a:pt x="1669922" y="270255"/>
                  </a:lnTo>
                  <a:lnTo>
                    <a:pt x="1669377" y="289685"/>
                  </a:lnTo>
                  <a:lnTo>
                    <a:pt x="1661287" y="342137"/>
                  </a:lnTo>
                  <a:lnTo>
                    <a:pt x="1644106" y="384679"/>
                  </a:lnTo>
                  <a:lnTo>
                    <a:pt x="1617995" y="416337"/>
                  </a:lnTo>
                  <a:lnTo>
                    <a:pt x="1582858" y="436298"/>
                  </a:lnTo>
                  <a:lnTo>
                    <a:pt x="1539620" y="443102"/>
                  </a:lnTo>
                  <a:lnTo>
                    <a:pt x="1530858" y="443102"/>
                  </a:lnTo>
                  <a:lnTo>
                    <a:pt x="1487805" y="429386"/>
                  </a:lnTo>
                  <a:lnTo>
                    <a:pt x="1453514" y="401827"/>
                  </a:lnTo>
                  <a:lnTo>
                    <a:pt x="1453514" y="542543"/>
                  </a:lnTo>
                  <a:lnTo>
                    <a:pt x="1453514" y="544702"/>
                  </a:lnTo>
                  <a:lnTo>
                    <a:pt x="1452880" y="546734"/>
                  </a:lnTo>
                  <a:lnTo>
                    <a:pt x="1431798" y="555878"/>
                  </a:lnTo>
                  <a:lnTo>
                    <a:pt x="1426464" y="556513"/>
                  </a:lnTo>
                  <a:lnTo>
                    <a:pt x="1419606" y="556894"/>
                  </a:lnTo>
                  <a:lnTo>
                    <a:pt x="1411351" y="556894"/>
                  </a:lnTo>
                  <a:lnTo>
                    <a:pt x="1403095" y="556894"/>
                  </a:lnTo>
                  <a:lnTo>
                    <a:pt x="1396238" y="556513"/>
                  </a:lnTo>
                  <a:lnTo>
                    <a:pt x="1390904" y="555878"/>
                  </a:lnTo>
                  <a:lnTo>
                    <a:pt x="1385570" y="555243"/>
                  </a:lnTo>
                  <a:lnTo>
                    <a:pt x="1371219" y="548512"/>
                  </a:lnTo>
                  <a:lnTo>
                    <a:pt x="1369822" y="546734"/>
                  </a:lnTo>
                  <a:lnTo>
                    <a:pt x="1369186" y="544702"/>
                  </a:lnTo>
                  <a:lnTo>
                    <a:pt x="1369186" y="542543"/>
                  </a:lnTo>
                  <a:lnTo>
                    <a:pt x="1369186" y="125221"/>
                  </a:lnTo>
                  <a:lnTo>
                    <a:pt x="1369186" y="123062"/>
                  </a:lnTo>
                  <a:lnTo>
                    <a:pt x="1369695" y="121030"/>
                  </a:lnTo>
                  <a:lnTo>
                    <a:pt x="1370838" y="119379"/>
                  </a:lnTo>
                  <a:lnTo>
                    <a:pt x="1371981" y="117728"/>
                  </a:lnTo>
                  <a:lnTo>
                    <a:pt x="1387729" y="112775"/>
                  </a:lnTo>
                  <a:lnTo>
                    <a:pt x="1392301" y="112140"/>
                  </a:lnTo>
                  <a:lnTo>
                    <a:pt x="1398142" y="111886"/>
                  </a:lnTo>
                  <a:lnTo>
                    <a:pt x="1405001" y="111886"/>
                  </a:lnTo>
                  <a:lnTo>
                    <a:pt x="1411732" y="111886"/>
                  </a:lnTo>
                  <a:lnTo>
                    <a:pt x="1417320" y="112140"/>
                  </a:lnTo>
                  <a:lnTo>
                    <a:pt x="1421892" y="112775"/>
                  </a:lnTo>
                  <a:lnTo>
                    <a:pt x="1426464" y="113283"/>
                  </a:lnTo>
                  <a:lnTo>
                    <a:pt x="1438783" y="119379"/>
                  </a:lnTo>
                  <a:lnTo>
                    <a:pt x="1439926" y="121030"/>
                  </a:lnTo>
                  <a:lnTo>
                    <a:pt x="1440561" y="123062"/>
                  </a:lnTo>
                  <a:lnTo>
                    <a:pt x="1440561" y="125221"/>
                  </a:lnTo>
                  <a:lnTo>
                    <a:pt x="1440561" y="160400"/>
                  </a:lnTo>
                  <a:lnTo>
                    <a:pt x="1472400" y="131923"/>
                  </a:lnTo>
                  <a:lnTo>
                    <a:pt x="1511780" y="111402"/>
                  </a:lnTo>
                  <a:lnTo>
                    <a:pt x="1540597" y="106384"/>
                  </a:lnTo>
                  <a:lnTo>
                    <a:pt x="1548383" y="106171"/>
                  </a:lnTo>
                  <a:close/>
                </a:path>
                <a:path w="6409690" h="556895">
                  <a:moveTo>
                    <a:pt x="1158239" y="106171"/>
                  </a:moveTo>
                  <a:lnTo>
                    <a:pt x="1208299" y="112387"/>
                  </a:lnTo>
                  <a:lnTo>
                    <a:pt x="1246536" y="130428"/>
                  </a:lnTo>
                  <a:lnTo>
                    <a:pt x="1273990" y="158091"/>
                  </a:lnTo>
                  <a:lnTo>
                    <a:pt x="1291082" y="194309"/>
                  </a:lnTo>
                  <a:lnTo>
                    <a:pt x="1298690" y="237047"/>
                  </a:lnTo>
                  <a:lnTo>
                    <a:pt x="1299210" y="252475"/>
                  </a:lnTo>
                  <a:lnTo>
                    <a:pt x="1299210" y="265937"/>
                  </a:lnTo>
                  <a:lnTo>
                    <a:pt x="1299210" y="276224"/>
                  </a:lnTo>
                  <a:lnTo>
                    <a:pt x="1296923" y="283717"/>
                  </a:lnTo>
                  <a:lnTo>
                    <a:pt x="1292352" y="288670"/>
                  </a:lnTo>
                  <a:lnTo>
                    <a:pt x="1287653" y="293623"/>
                  </a:lnTo>
                  <a:lnTo>
                    <a:pt x="1281430" y="296036"/>
                  </a:lnTo>
                  <a:lnTo>
                    <a:pt x="1273429" y="296036"/>
                  </a:lnTo>
                  <a:lnTo>
                    <a:pt x="1091539" y="296036"/>
                  </a:lnTo>
                  <a:lnTo>
                    <a:pt x="1098653" y="338210"/>
                  </a:lnTo>
                  <a:lnTo>
                    <a:pt x="1128479" y="370572"/>
                  </a:lnTo>
                  <a:lnTo>
                    <a:pt x="1173226" y="379475"/>
                  </a:lnTo>
                  <a:lnTo>
                    <a:pt x="1183941" y="379265"/>
                  </a:lnTo>
                  <a:lnTo>
                    <a:pt x="1227709" y="372887"/>
                  </a:lnTo>
                  <a:lnTo>
                    <a:pt x="1266698" y="360044"/>
                  </a:lnTo>
                  <a:lnTo>
                    <a:pt x="1271016" y="359028"/>
                  </a:lnTo>
                  <a:lnTo>
                    <a:pt x="1274317" y="359028"/>
                  </a:lnTo>
                  <a:lnTo>
                    <a:pt x="1276350" y="359028"/>
                  </a:lnTo>
                  <a:lnTo>
                    <a:pt x="1278001" y="359409"/>
                  </a:lnTo>
                  <a:lnTo>
                    <a:pt x="1279398" y="360171"/>
                  </a:lnTo>
                  <a:lnTo>
                    <a:pt x="1280795" y="360933"/>
                  </a:lnTo>
                  <a:lnTo>
                    <a:pt x="1281811" y="362330"/>
                  </a:lnTo>
                  <a:lnTo>
                    <a:pt x="1285113" y="381253"/>
                  </a:lnTo>
                  <a:lnTo>
                    <a:pt x="1285113" y="386841"/>
                  </a:lnTo>
                  <a:lnTo>
                    <a:pt x="1285113" y="391667"/>
                  </a:lnTo>
                  <a:lnTo>
                    <a:pt x="1283716" y="408177"/>
                  </a:lnTo>
                  <a:lnTo>
                    <a:pt x="1283335" y="410717"/>
                  </a:lnTo>
                  <a:lnTo>
                    <a:pt x="1248743" y="431544"/>
                  </a:lnTo>
                  <a:lnTo>
                    <a:pt x="1207008" y="440181"/>
                  </a:lnTo>
                  <a:lnTo>
                    <a:pt x="1165606" y="443102"/>
                  </a:lnTo>
                  <a:lnTo>
                    <a:pt x="1146245" y="442464"/>
                  </a:lnTo>
                  <a:lnTo>
                    <a:pt x="1095730" y="433069"/>
                  </a:lnTo>
                  <a:lnTo>
                    <a:pt x="1056325" y="412138"/>
                  </a:lnTo>
                  <a:lnTo>
                    <a:pt x="1028123" y="379428"/>
                  </a:lnTo>
                  <a:lnTo>
                    <a:pt x="1011370" y="334742"/>
                  </a:lnTo>
                  <a:lnTo>
                    <a:pt x="1005814" y="278002"/>
                  </a:lnTo>
                  <a:lnTo>
                    <a:pt x="1006464" y="258573"/>
                  </a:lnTo>
                  <a:lnTo>
                    <a:pt x="1016190" y="206120"/>
                  </a:lnTo>
                  <a:lnTo>
                    <a:pt x="1037035" y="163633"/>
                  </a:lnTo>
                  <a:lnTo>
                    <a:pt x="1068227" y="132254"/>
                  </a:lnTo>
                  <a:lnTo>
                    <a:pt x="1108987" y="112762"/>
                  </a:lnTo>
                  <a:lnTo>
                    <a:pt x="1140908" y="106908"/>
                  </a:lnTo>
                  <a:lnTo>
                    <a:pt x="1158239" y="106171"/>
                  </a:lnTo>
                  <a:close/>
                </a:path>
                <a:path w="6409690" h="556895">
                  <a:moveTo>
                    <a:pt x="194881" y="84708"/>
                  </a:moveTo>
                  <a:lnTo>
                    <a:pt x="133604" y="268985"/>
                  </a:lnTo>
                  <a:lnTo>
                    <a:pt x="256501" y="268985"/>
                  </a:lnTo>
                  <a:lnTo>
                    <a:pt x="195224" y="84708"/>
                  </a:lnTo>
                  <a:lnTo>
                    <a:pt x="194881" y="84708"/>
                  </a:lnTo>
                  <a:close/>
                </a:path>
                <a:path w="6409690" h="556895">
                  <a:moveTo>
                    <a:pt x="5404612" y="33147"/>
                  </a:moveTo>
                  <a:lnTo>
                    <a:pt x="5412867" y="33147"/>
                  </a:lnTo>
                  <a:lnTo>
                    <a:pt x="5419725" y="33400"/>
                  </a:lnTo>
                  <a:lnTo>
                    <a:pt x="5425186" y="34035"/>
                  </a:lnTo>
                  <a:lnTo>
                    <a:pt x="5430647" y="34543"/>
                  </a:lnTo>
                  <a:lnTo>
                    <a:pt x="5444744" y="41275"/>
                  </a:lnTo>
                  <a:lnTo>
                    <a:pt x="5446141" y="43052"/>
                  </a:lnTo>
                  <a:lnTo>
                    <a:pt x="5446776" y="44957"/>
                  </a:lnTo>
                  <a:lnTo>
                    <a:pt x="5446776" y="47243"/>
                  </a:lnTo>
                  <a:lnTo>
                    <a:pt x="5446776" y="113918"/>
                  </a:lnTo>
                  <a:lnTo>
                    <a:pt x="5511800" y="113918"/>
                  </a:lnTo>
                  <a:lnTo>
                    <a:pt x="5513959" y="113918"/>
                  </a:lnTo>
                  <a:lnTo>
                    <a:pt x="5515991" y="114426"/>
                  </a:lnTo>
                  <a:lnTo>
                    <a:pt x="5517642" y="115569"/>
                  </a:lnTo>
                  <a:lnTo>
                    <a:pt x="5519293" y="116712"/>
                  </a:lnTo>
                  <a:lnTo>
                    <a:pt x="5520690" y="118490"/>
                  </a:lnTo>
                  <a:lnTo>
                    <a:pt x="5525135" y="141604"/>
                  </a:lnTo>
                  <a:lnTo>
                    <a:pt x="5525135" y="148081"/>
                  </a:lnTo>
                  <a:lnTo>
                    <a:pt x="5516372" y="182244"/>
                  </a:lnTo>
                  <a:lnTo>
                    <a:pt x="5512054" y="182244"/>
                  </a:lnTo>
                  <a:lnTo>
                    <a:pt x="5446776" y="182244"/>
                  </a:lnTo>
                  <a:lnTo>
                    <a:pt x="5446776" y="322452"/>
                  </a:lnTo>
                  <a:lnTo>
                    <a:pt x="5447254" y="333956"/>
                  </a:lnTo>
                  <a:lnTo>
                    <a:pt x="5465191" y="368300"/>
                  </a:lnTo>
                  <a:lnTo>
                    <a:pt x="5481955" y="371347"/>
                  </a:lnTo>
                  <a:lnTo>
                    <a:pt x="5486400" y="371347"/>
                  </a:lnTo>
                  <a:lnTo>
                    <a:pt x="5490464" y="370966"/>
                  </a:lnTo>
                  <a:lnTo>
                    <a:pt x="5494020" y="370204"/>
                  </a:lnTo>
                  <a:lnTo>
                    <a:pt x="5497576" y="369442"/>
                  </a:lnTo>
                  <a:lnTo>
                    <a:pt x="5500751" y="368553"/>
                  </a:lnTo>
                  <a:lnTo>
                    <a:pt x="5503545" y="367537"/>
                  </a:lnTo>
                  <a:lnTo>
                    <a:pt x="5506339" y="366521"/>
                  </a:lnTo>
                  <a:lnTo>
                    <a:pt x="5508625" y="365632"/>
                  </a:lnTo>
                  <a:lnTo>
                    <a:pt x="5510530" y="364870"/>
                  </a:lnTo>
                  <a:lnTo>
                    <a:pt x="5512435" y="364108"/>
                  </a:lnTo>
                  <a:lnTo>
                    <a:pt x="5514213" y="363727"/>
                  </a:lnTo>
                  <a:lnTo>
                    <a:pt x="5515737" y="363727"/>
                  </a:lnTo>
                  <a:lnTo>
                    <a:pt x="5517134" y="363727"/>
                  </a:lnTo>
                  <a:lnTo>
                    <a:pt x="5518404" y="364108"/>
                  </a:lnTo>
                  <a:lnTo>
                    <a:pt x="5519674" y="364870"/>
                  </a:lnTo>
                  <a:lnTo>
                    <a:pt x="5520817" y="365632"/>
                  </a:lnTo>
                  <a:lnTo>
                    <a:pt x="5521833" y="367156"/>
                  </a:lnTo>
                  <a:lnTo>
                    <a:pt x="5522468" y="369569"/>
                  </a:lnTo>
                  <a:lnTo>
                    <a:pt x="5523103" y="371855"/>
                  </a:lnTo>
                  <a:lnTo>
                    <a:pt x="5523738" y="375030"/>
                  </a:lnTo>
                  <a:lnTo>
                    <a:pt x="5524373" y="379094"/>
                  </a:lnTo>
                  <a:lnTo>
                    <a:pt x="5524881" y="383158"/>
                  </a:lnTo>
                  <a:lnTo>
                    <a:pt x="5525135" y="388238"/>
                  </a:lnTo>
                  <a:lnTo>
                    <a:pt x="5525135" y="394461"/>
                  </a:lnTo>
                  <a:lnTo>
                    <a:pt x="5525135" y="404367"/>
                  </a:lnTo>
                  <a:lnTo>
                    <a:pt x="5518404" y="428116"/>
                  </a:lnTo>
                  <a:lnTo>
                    <a:pt x="5516499" y="430275"/>
                  </a:lnTo>
                  <a:lnTo>
                    <a:pt x="5513451" y="432180"/>
                  </a:lnTo>
                  <a:lnTo>
                    <a:pt x="5509514" y="433831"/>
                  </a:lnTo>
                  <a:lnTo>
                    <a:pt x="5505704" y="435482"/>
                  </a:lnTo>
                  <a:lnTo>
                    <a:pt x="5501132" y="437006"/>
                  </a:lnTo>
                  <a:lnTo>
                    <a:pt x="5495798" y="438149"/>
                  </a:lnTo>
                  <a:lnTo>
                    <a:pt x="5490591" y="439419"/>
                  </a:lnTo>
                  <a:lnTo>
                    <a:pt x="5484876" y="440435"/>
                  </a:lnTo>
                  <a:lnTo>
                    <a:pt x="5478780" y="441070"/>
                  </a:lnTo>
                  <a:lnTo>
                    <a:pt x="5472684" y="441705"/>
                  </a:lnTo>
                  <a:lnTo>
                    <a:pt x="5466461" y="442086"/>
                  </a:lnTo>
                  <a:lnTo>
                    <a:pt x="5460238" y="442086"/>
                  </a:lnTo>
                  <a:lnTo>
                    <a:pt x="5416677" y="435736"/>
                  </a:lnTo>
                  <a:lnTo>
                    <a:pt x="5380579" y="409049"/>
                  </a:lnTo>
                  <a:lnTo>
                    <a:pt x="5365916" y="372302"/>
                  </a:lnTo>
                  <a:lnTo>
                    <a:pt x="5362702" y="335279"/>
                  </a:lnTo>
                  <a:lnTo>
                    <a:pt x="5362702" y="182244"/>
                  </a:lnTo>
                  <a:lnTo>
                    <a:pt x="5326888" y="182244"/>
                  </a:lnTo>
                  <a:lnTo>
                    <a:pt x="5322697" y="182244"/>
                  </a:lnTo>
                  <a:lnTo>
                    <a:pt x="5319395" y="179577"/>
                  </a:lnTo>
                  <a:lnTo>
                    <a:pt x="5313807" y="148081"/>
                  </a:lnTo>
                  <a:lnTo>
                    <a:pt x="5313807" y="141604"/>
                  </a:lnTo>
                  <a:lnTo>
                    <a:pt x="5317236" y="121030"/>
                  </a:lnTo>
                  <a:lnTo>
                    <a:pt x="5318252" y="118490"/>
                  </a:lnTo>
                  <a:lnTo>
                    <a:pt x="5319649" y="116712"/>
                  </a:lnTo>
                  <a:lnTo>
                    <a:pt x="5321427" y="115569"/>
                  </a:lnTo>
                  <a:lnTo>
                    <a:pt x="5323078" y="114426"/>
                  </a:lnTo>
                  <a:lnTo>
                    <a:pt x="5324983" y="113918"/>
                  </a:lnTo>
                  <a:lnTo>
                    <a:pt x="5327269" y="113918"/>
                  </a:lnTo>
                  <a:lnTo>
                    <a:pt x="5362702" y="113918"/>
                  </a:lnTo>
                  <a:lnTo>
                    <a:pt x="5362702" y="47243"/>
                  </a:lnTo>
                  <a:lnTo>
                    <a:pt x="5362702" y="44957"/>
                  </a:lnTo>
                  <a:lnTo>
                    <a:pt x="5363337" y="43052"/>
                  </a:lnTo>
                  <a:lnTo>
                    <a:pt x="5364607" y="41275"/>
                  </a:lnTo>
                  <a:lnTo>
                    <a:pt x="5365750" y="39497"/>
                  </a:lnTo>
                  <a:lnTo>
                    <a:pt x="5368036" y="37973"/>
                  </a:lnTo>
                  <a:lnTo>
                    <a:pt x="5371338" y="36702"/>
                  </a:lnTo>
                  <a:lnTo>
                    <a:pt x="5374513" y="35432"/>
                  </a:lnTo>
                  <a:lnTo>
                    <a:pt x="5378831" y="34543"/>
                  </a:lnTo>
                  <a:lnTo>
                    <a:pt x="5384292" y="34035"/>
                  </a:lnTo>
                  <a:lnTo>
                    <a:pt x="5389753" y="33400"/>
                  </a:lnTo>
                  <a:lnTo>
                    <a:pt x="5396611" y="33147"/>
                  </a:lnTo>
                  <a:lnTo>
                    <a:pt x="5404612" y="33147"/>
                  </a:lnTo>
                  <a:close/>
                </a:path>
                <a:path w="6409690" h="556895">
                  <a:moveTo>
                    <a:pt x="1789683" y="33147"/>
                  </a:moveTo>
                  <a:lnTo>
                    <a:pt x="1797939" y="33147"/>
                  </a:lnTo>
                  <a:lnTo>
                    <a:pt x="1804796" y="33400"/>
                  </a:lnTo>
                  <a:lnTo>
                    <a:pt x="1810258" y="34035"/>
                  </a:lnTo>
                  <a:lnTo>
                    <a:pt x="1815719" y="34543"/>
                  </a:lnTo>
                  <a:lnTo>
                    <a:pt x="1829815" y="41275"/>
                  </a:lnTo>
                  <a:lnTo>
                    <a:pt x="1831213" y="43052"/>
                  </a:lnTo>
                  <a:lnTo>
                    <a:pt x="1831847" y="44957"/>
                  </a:lnTo>
                  <a:lnTo>
                    <a:pt x="1831847" y="47243"/>
                  </a:lnTo>
                  <a:lnTo>
                    <a:pt x="1831847" y="113918"/>
                  </a:lnTo>
                  <a:lnTo>
                    <a:pt x="1896871" y="113918"/>
                  </a:lnTo>
                  <a:lnTo>
                    <a:pt x="1899031" y="113918"/>
                  </a:lnTo>
                  <a:lnTo>
                    <a:pt x="1901063" y="114426"/>
                  </a:lnTo>
                  <a:lnTo>
                    <a:pt x="1902714" y="115569"/>
                  </a:lnTo>
                  <a:lnTo>
                    <a:pt x="1904364" y="116712"/>
                  </a:lnTo>
                  <a:lnTo>
                    <a:pt x="1905762" y="118490"/>
                  </a:lnTo>
                  <a:lnTo>
                    <a:pt x="1910207" y="141604"/>
                  </a:lnTo>
                  <a:lnTo>
                    <a:pt x="1910207" y="148081"/>
                  </a:lnTo>
                  <a:lnTo>
                    <a:pt x="1901444" y="182244"/>
                  </a:lnTo>
                  <a:lnTo>
                    <a:pt x="1897126" y="182244"/>
                  </a:lnTo>
                  <a:lnTo>
                    <a:pt x="1831847" y="182244"/>
                  </a:lnTo>
                  <a:lnTo>
                    <a:pt x="1831847" y="322452"/>
                  </a:lnTo>
                  <a:lnTo>
                    <a:pt x="1832326" y="333956"/>
                  </a:lnTo>
                  <a:lnTo>
                    <a:pt x="1850263" y="368300"/>
                  </a:lnTo>
                  <a:lnTo>
                    <a:pt x="1867027" y="371347"/>
                  </a:lnTo>
                  <a:lnTo>
                    <a:pt x="1871471" y="371347"/>
                  </a:lnTo>
                  <a:lnTo>
                    <a:pt x="1888617" y="367537"/>
                  </a:lnTo>
                  <a:lnTo>
                    <a:pt x="1891411" y="366521"/>
                  </a:lnTo>
                  <a:lnTo>
                    <a:pt x="1893696" y="365632"/>
                  </a:lnTo>
                  <a:lnTo>
                    <a:pt x="1895602" y="364870"/>
                  </a:lnTo>
                  <a:lnTo>
                    <a:pt x="1897507" y="364108"/>
                  </a:lnTo>
                  <a:lnTo>
                    <a:pt x="1899284" y="363727"/>
                  </a:lnTo>
                  <a:lnTo>
                    <a:pt x="1900808" y="363727"/>
                  </a:lnTo>
                  <a:lnTo>
                    <a:pt x="1902206" y="363727"/>
                  </a:lnTo>
                  <a:lnTo>
                    <a:pt x="1907539" y="369569"/>
                  </a:lnTo>
                  <a:lnTo>
                    <a:pt x="1908175" y="371855"/>
                  </a:lnTo>
                  <a:lnTo>
                    <a:pt x="1908809" y="375030"/>
                  </a:lnTo>
                  <a:lnTo>
                    <a:pt x="1909445" y="379094"/>
                  </a:lnTo>
                  <a:lnTo>
                    <a:pt x="1909952" y="383158"/>
                  </a:lnTo>
                  <a:lnTo>
                    <a:pt x="1910207" y="388238"/>
                  </a:lnTo>
                  <a:lnTo>
                    <a:pt x="1910207" y="394461"/>
                  </a:lnTo>
                  <a:lnTo>
                    <a:pt x="1910207" y="404367"/>
                  </a:lnTo>
                  <a:lnTo>
                    <a:pt x="1903476" y="428116"/>
                  </a:lnTo>
                  <a:lnTo>
                    <a:pt x="1901570" y="430275"/>
                  </a:lnTo>
                  <a:lnTo>
                    <a:pt x="1898522" y="432180"/>
                  </a:lnTo>
                  <a:lnTo>
                    <a:pt x="1894586" y="433831"/>
                  </a:lnTo>
                  <a:lnTo>
                    <a:pt x="1890776" y="435482"/>
                  </a:lnTo>
                  <a:lnTo>
                    <a:pt x="1886203" y="437006"/>
                  </a:lnTo>
                  <a:lnTo>
                    <a:pt x="1880870" y="438149"/>
                  </a:lnTo>
                  <a:lnTo>
                    <a:pt x="1875663" y="439419"/>
                  </a:lnTo>
                  <a:lnTo>
                    <a:pt x="1869947" y="440435"/>
                  </a:lnTo>
                  <a:lnTo>
                    <a:pt x="1863852" y="441070"/>
                  </a:lnTo>
                  <a:lnTo>
                    <a:pt x="1857756" y="441705"/>
                  </a:lnTo>
                  <a:lnTo>
                    <a:pt x="1851533" y="442086"/>
                  </a:lnTo>
                  <a:lnTo>
                    <a:pt x="1845309" y="442086"/>
                  </a:lnTo>
                  <a:lnTo>
                    <a:pt x="1801749" y="435736"/>
                  </a:lnTo>
                  <a:lnTo>
                    <a:pt x="1765651" y="409049"/>
                  </a:lnTo>
                  <a:lnTo>
                    <a:pt x="1750988" y="372302"/>
                  </a:lnTo>
                  <a:lnTo>
                    <a:pt x="1747774" y="335279"/>
                  </a:lnTo>
                  <a:lnTo>
                    <a:pt x="1747774" y="182244"/>
                  </a:lnTo>
                  <a:lnTo>
                    <a:pt x="1711959" y="182244"/>
                  </a:lnTo>
                  <a:lnTo>
                    <a:pt x="1707769" y="182244"/>
                  </a:lnTo>
                  <a:lnTo>
                    <a:pt x="1704467" y="179577"/>
                  </a:lnTo>
                  <a:lnTo>
                    <a:pt x="1698878" y="148081"/>
                  </a:lnTo>
                  <a:lnTo>
                    <a:pt x="1698878" y="141604"/>
                  </a:lnTo>
                  <a:lnTo>
                    <a:pt x="1702308" y="121030"/>
                  </a:lnTo>
                  <a:lnTo>
                    <a:pt x="1703324" y="118490"/>
                  </a:lnTo>
                  <a:lnTo>
                    <a:pt x="1704720" y="116712"/>
                  </a:lnTo>
                  <a:lnTo>
                    <a:pt x="1706499" y="115569"/>
                  </a:lnTo>
                  <a:lnTo>
                    <a:pt x="1708150" y="114426"/>
                  </a:lnTo>
                  <a:lnTo>
                    <a:pt x="1710055" y="113918"/>
                  </a:lnTo>
                  <a:lnTo>
                    <a:pt x="1712340" y="113918"/>
                  </a:lnTo>
                  <a:lnTo>
                    <a:pt x="1747774" y="113918"/>
                  </a:lnTo>
                  <a:lnTo>
                    <a:pt x="1747774" y="47243"/>
                  </a:lnTo>
                  <a:lnTo>
                    <a:pt x="1747774" y="44957"/>
                  </a:lnTo>
                  <a:lnTo>
                    <a:pt x="1748408" y="43052"/>
                  </a:lnTo>
                  <a:lnTo>
                    <a:pt x="1749678" y="41275"/>
                  </a:lnTo>
                  <a:lnTo>
                    <a:pt x="1750821" y="39497"/>
                  </a:lnTo>
                  <a:lnTo>
                    <a:pt x="1753108" y="37973"/>
                  </a:lnTo>
                  <a:lnTo>
                    <a:pt x="1756409" y="36702"/>
                  </a:lnTo>
                  <a:lnTo>
                    <a:pt x="1759584" y="35432"/>
                  </a:lnTo>
                  <a:lnTo>
                    <a:pt x="1763902" y="34543"/>
                  </a:lnTo>
                  <a:lnTo>
                    <a:pt x="1769364" y="34035"/>
                  </a:lnTo>
                  <a:lnTo>
                    <a:pt x="1774825" y="33400"/>
                  </a:lnTo>
                  <a:lnTo>
                    <a:pt x="1781683" y="33147"/>
                  </a:lnTo>
                  <a:lnTo>
                    <a:pt x="1789683" y="33147"/>
                  </a:lnTo>
                  <a:close/>
                </a:path>
                <a:path w="6409690" h="556895">
                  <a:moveTo>
                    <a:pt x="196227" y="0"/>
                  </a:moveTo>
                  <a:lnTo>
                    <a:pt x="235521" y="888"/>
                  </a:lnTo>
                  <a:lnTo>
                    <a:pt x="245948" y="2921"/>
                  </a:lnTo>
                  <a:lnTo>
                    <a:pt x="250304" y="4063"/>
                  </a:lnTo>
                  <a:lnTo>
                    <a:pt x="260184" y="18414"/>
                  </a:lnTo>
                  <a:lnTo>
                    <a:pt x="394131" y="402589"/>
                  </a:lnTo>
                  <a:lnTo>
                    <a:pt x="396811" y="410590"/>
                  </a:lnTo>
                  <a:lnTo>
                    <a:pt x="398487" y="416940"/>
                  </a:lnTo>
                  <a:lnTo>
                    <a:pt x="399148" y="421639"/>
                  </a:lnTo>
                  <a:lnTo>
                    <a:pt x="399821" y="426338"/>
                  </a:lnTo>
                  <a:lnTo>
                    <a:pt x="357632" y="437387"/>
                  </a:lnTo>
                  <a:lnTo>
                    <a:pt x="349561" y="437362"/>
                  </a:lnTo>
                  <a:lnTo>
                    <a:pt x="316445" y="434847"/>
                  </a:lnTo>
                  <a:lnTo>
                    <a:pt x="313093" y="433831"/>
                  </a:lnTo>
                  <a:lnTo>
                    <a:pt x="306057" y="423671"/>
                  </a:lnTo>
                  <a:lnTo>
                    <a:pt x="276923" y="336549"/>
                  </a:lnTo>
                  <a:lnTo>
                    <a:pt x="114185" y="336549"/>
                  </a:lnTo>
                  <a:lnTo>
                    <a:pt x="86728" y="421258"/>
                  </a:lnTo>
                  <a:lnTo>
                    <a:pt x="85826" y="424433"/>
                  </a:lnTo>
                  <a:lnTo>
                    <a:pt x="84658" y="427100"/>
                  </a:lnTo>
                  <a:lnTo>
                    <a:pt x="83210" y="429132"/>
                  </a:lnTo>
                  <a:lnTo>
                    <a:pt x="81762" y="431291"/>
                  </a:lnTo>
                  <a:lnTo>
                    <a:pt x="79413" y="432942"/>
                  </a:lnTo>
                  <a:lnTo>
                    <a:pt x="48780" y="437387"/>
                  </a:lnTo>
                  <a:lnTo>
                    <a:pt x="39179" y="437387"/>
                  </a:lnTo>
                  <a:lnTo>
                    <a:pt x="28905" y="437387"/>
                  </a:lnTo>
                  <a:lnTo>
                    <a:pt x="20866" y="437006"/>
                  </a:lnTo>
                  <a:lnTo>
                    <a:pt x="15062" y="436371"/>
                  </a:lnTo>
                  <a:lnTo>
                    <a:pt x="9258" y="435736"/>
                  </a:lnTo>
                  <a:lnTo>
                    <a:pt x="5245" y="434085"/>
                  </a:lnTo>
                  <a:lnTo>
                    <a:pt x="3009" y="431545"/>
                  </a:lnTo>
                  <a:lnTo>
                    <a:pt x="774" y="428878"/>
                  </a:lnTo>
                  <a:lnTo>
                    <a:pt x="0" y="425322"/>
                  </a:lnTo>
                  <a:lnTo>
                    <a:pt x="660" y="420623"/>
                  </a:lnTo>
                  <a:lnTo>
                    <a:pt x="139293" y="17399"/>
                  </a:lnTo>
                  <a:lnTo>
                    <a:pt x="143992" y="8254"/>
                  </a:lnTo>
                  <a:lnTo>
                    <a:pt x="145770" y="5841"/>
                  </a:lnTo>
                  <a:lnTo>
                    <a:pt x="148615" y="4063"/>
                  </a:lnTo>
                  <a:lnTo>
                    <a:pt x="152527" y="2921"/>
                  </a:lnTo>
                  <a:lnTo>
                    <a:pt x="156438" y="1650"/>
                  </a:lnTo>
                  <a:lnTo>
                    <a:pt x="188104" y="43"/>
                  </a:lnTo>
                  <a:lnTo>
                    <a:pt x="19622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2681" y="223393"/>
              <a:ext cx="115316" cy="1066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5696" y="218567"/>
              <a:ext cx="837565" cy="471170"/>
            </a:xfrm>
            <a:custGeom>
              <a:avLst/>
              <a:gdLst/>
              <a:ahLst/>
              <a:cxnLst/>
              <a:rect l="l" t="t" r="r" b="b"/>
              <a:pathLst>
                <a:path w="837564" h="471170">
                  <a:moveTo>
                    <a:pt x="795274" y="2666"/>
                  </a:moveTo>
                  <a:lnTo>
                    <a:pt x="803528" y="2666"/>
                  </a:lnTo>
                  <a:lnTo>
                    <a:pt x="810387" y="2921"/>
                  </a:lnTo>
                  <a:lnTo>
                    <a:pt x="815720" y="3682"/>
                  </a:lnTo>
                  <a:lnTo>
                    <a:pt x="821054" y="4317"/>
                  </a:lnTo>
                  <a:lnTo>
                    <a:pt x="825373" y="5206"/>
                  </a:lnTo>
                  <a:lnTo>
                    <a:pt x="828548" y="6476"/>
                  </a:lnTo>
                  <a:lnTo>
                    <a:pt x="831850" y="7747"/>
                  </a:lnTo>
                  <a:lnTo>
                    <a:pt x="834136" y="9271"/>
                  </a:lnTo>
                  <a:lnTo>
                    <a:pt x="835532" y="11049"/>
                  </a:lnTo>
                  <a:lnTo>
                    <a:pt x="836802" y="12826"/>
                  </a:lnTo>
                  <a:lnTo>
                    <a:pt x="837438" y="14731"/>
                  </a:lnTo>
                  <a:lnTo>
                    <a:pt x="837438" y="17017"/>
                  </a:lnTo>
                  <a:lnTo>
                    <a:pt x="837438" y="457326"/>
                  </a:lnTo>
                  <a:lnTo>
                    <a:pt x="837438" y="459612"/>
                  </a:lnTo>
                  <a:lnTo>
                    <a:pt x="836802" y="461517"/>
                  </a:lnTo>
                  <a:lnTo>
                    <a:pt x="835532" y="463168"/>
                  </a:lnTo>
                  <a:lnTo>
                    <a:pt x="834136" y="464946"/>
                  </a:lnTo>
                  <a:lnTo>
                    <a:pt x="831850" y="466343"/>
                  </a:lnTo>
                  <a:lnTo>
                    <a:pt x="828548" y="467359"/>
                  </a:lnTo>
                  <a:lnTo>
                    <a:pt x="825373" y="468502"/>
                  </a:lnTo>
                  <a:lnTo>
                    <a:pt x="821054" y="469391"/>
                  </a:lnTo>
                  <a:lnTo>
                    <a:pt x="815720" y="469899"/>
                  </a:lnTo>
                  <a:lnTo>
                    <a:pt x="810387" y="470534"/>
                  </a:lnTo>
                  <a:lnTo>
                    <a:pt x="803528" y="470788"/>
                  </a:lnTo>
                  <a:lnTo>
                    <a:pt x="795274" y="470788"/>
                  </a:lnTo>
                  <a:lnTo>
                    <a:pt x="787018" y="470788"/>
                  </a:lnTo>
                  <a:lnTo>
                    <a:pt x="780161" y="470534"/>
                  </a:lnTo>
                  <a:lnTo>
                    <a:pt x="774826" y="469899"/>
                  </a:lnTo>
                  <a:lnTo>
                    <a:pt x="769492" y="469391"/>
                  </a:lnTo>
                  <a:lnTo>
                    <a:pt x="765175" y="468502"/>
                  </a:lnTo>
                  <a:lnTo>
                    <a:pt x="762000" y="467359"/>
                  </a:lnTo>
                  <a:lnTo>
                    <a:pt x="758698" y="466343"/>
                  </a:lnTo>
                  <a:lnTo>
                    <a:pt x="756412" y="464946"/>
                  </a:lnTo>
                  <a:lnTo>
                    <a:pt x="755141" y="463168"/>
                  </a:lnTo>
                  <a:lnTo>
                    <a:pt x="753744" y="461517"/>
                  </a:lnTo>
                  <a:lnTo>
                    <a:pt x="753110" y="459612"/>
                  </a:lnTo>
                  <a:lnTo>
                    <a:pt x="753110" y="457326"/>
                  </a:lnTo>
                  <a:lnTo>
                    <a:pt x="753110" y="17017"/>
                  </a:lnTo>
                  <a:lnTo>
                    <a:pt x="753110" y="14731"/>
                  </a:lnTo>
                  <a:lnTo>
                    <a:pt x="753744" y="12826"/>
                  </a:lnTo>
                  <a:lnTo>
                    <a:pt x="755141" y="11049"/>
                  </a:lnTo>
                  <a:lnTo>
                    <a:pt x="756412" y="9271"/>
                  </a:lnTo>
                  <a:lnTo>
                    <a:pt x="758698" y="7747"/>
                  </a:lnTo>
                  <a:lnTo>
                    <a:pt x="762000" y="6476"/>
                  </a:lnTo>
                  <a:lnTo>
                    <a:pt x="765175" y="5206"/>
                  </a:lnTo>
                  <a:lnTo>
                    <a:pt x="769492" y="4317"/>
                  </a:lnTo>
                  <a:lnTo>
                    <a:pt x="774826" y="3682"/>
                  </a:lnTo>
                  <a:lnTo>
                    <a:pt x="780161" y="2921"/>
                  </a:lnTo>
                  <a:lnTo>
                    <a:pt x="787018" y="2666"/>
                  </a:lnTo>
                  <a:lnTo>
                    <a:pt x="795274" y="2666"/>
                  </a:lnTo>
                  <a:close/>
                </a:path>
                <a:path w="837564" h="471170">
                  <a:moveTo>
                    <a:pt x="154939" y="0"/>
                  </a:moveTo>
                  <a:lnTo>
                    <a:pt x="163702" y="0"/>
                  </a:lnTo>
                  <a:lnTo>
                    <a:pt x="171957" y="634"/>
                  </a:lnTo>
                  <a:lnTo>
                    <a:pt x="179831" y="2158"/>
                  </a:lnTo>
                  <a:lnTo>
                    <a:pt x="187578" y="3555"/>
                  </a:lnTo>
                  <a:lnTo>
                    <a:pt x="193675" y="5079"/>
                  </a:lnTo>
                  <a:lnTo>
                    <a:pt x="198247" y="6857"/>
                  </a:lnTo>
                  <a:lnTo>
                    <a:pt x="202691" y="8508"/>
                  </a:lnTo>
                  <a:lnTo>
                    <a:pt x="205612" y="10032"/>
                  </a:lnTo>
                  <a:lnTo>
                    <a:pt x="207263" y="11556"/>
                  </a:lnTo>
                  <a:lnTo>
                    <a:pt x="208787" y="12953"/>
                  </a:lnTo>
                  <a:lnTo>
                    <a:pt x="213232" y="28575"/>
                  </a:lnTo>
                  <a:lnTo>
                    <a:pt x="213740" y="32892"/>
                  </a:lnTo>
                  <a:lnTo>
                    <a:pt x="213867" y="38353"/>
                  </a:lnTo>
                  <a:lnTo>
                    <a:pt x="213867" y="44830"/>
                  </a:lnTo>
                  <a:lnTo>
                    <a:pt x="213867" y="51307"/>
                  </a:lnTo>
                  <a:lnTo>
                    <a:pt x="213740" y="56514"/>
                  </a:lnTo>
                  <a:lnTo>
                    <a:pt x="213232" y="60451"/>
                  </a:lnTo>
                  <a:lnTo>
                    <a:pt x="212851" y="64261"/>
                  </a:lnTo>
                  <a:lnTo>
                    <a:pt x="205866" y="74929"/>
                  </a:lnTo>
                  <a:lnTo>
                    <a:pt x="204597" y="74929"/>
                  </a:lnTo>
                  <a:lnTo>
                    <a:pt x="202945" y="74929"/>
                  </a:lnTo>
                  <a:lnTo>
                    <a:pt x="201294" y="74549"/>
                  </a:lnTo>
                  <a:lnTo>
                    <a:pt x="199389" y="73786"/>
                  </a:lnTo>
                  <a:lnTo>
                    <a:pt x="197485" y="73025"/>
                  </a:lnTo>
                  <a:lnTo>
                    <a:pt x="195072" y="72135"/>
                  </a:lnTo>
                  <a:lnTo>
                    <a:pt x="192277" y="71247"/>
                  </a:lnTo>
                  <a:lnTo>
                    <a:pt x="189483" y="70357"/>
                  </a:lnTo>
                  <a:lnTo>
                    <a:pt x="186181" y="69596"/>
                  </a:lnTo>
                  <a:lnTo>
                    <a:pt x="182499" y="68706"/>
                  </a:lnTo>
                  <a:lnTo>
                    <a:pt x="178688" y="67944"/>
                  </a:lnTo>
                  <a:lnTo>
                    <a:pt x="174243" y="67563"/>
                  </a:lnTo>
                  <a:lnTo>
                    <a:pt x="169037" y="67563"/>
                  </a:lnTo>
                  <a:lnTo>
                    <a:pt x="163067" y="67563"/>
                  </a:lnTo>
                  <a:lnTo>
                    <a:pt x="157861" y="68579"/>
                  </a:lnTo>
                  <a:lnTo>
                    <a:pt x="153542" y="70484"/>
                  </a:lnTo>
                  <a:lnTo>
                    <a:pt x="149098" y="72389"/>
                  </a:lnTo>
                  <a:lnTo>
                    <a:pt x="145541" y="75310"/>
                  </a:lnTo>
                  <a:lnTo>
                    <a:pt x="142620" y="79501"/>
                  </a:lnTo>
                  <a:lnTo>
                    <a:pt x="139700" y="83565"/>
                  </a:lnTo>
                  <a:lnTo>
                    <a:pt x="137540" y="89026"/>
                  </a:lnTo>
                  <a:lnTo>
                    <a:pt x="136270" y="95503"/>
                  </a:lnTo>
                  <a:lnTo>
                    <a:pt x="134874" y="102107"/>
                  </a:lnTo>
                  <a:lnTo>
                    <a:pt x="134238" y="110235"/>
                  </a:lnTo>
                  <a:lnTo>
                    <a:pt x="134238" y="119887"/>
                  </a:lnTo>
                  <a:lnTo>
                    <a:pt x="134238" y="147319"/>
                  </a:lnTo>
                  <a:lnTo>
                    <a:pt x="188849" y="147319"/>
                  </a:lnTo>
                  <a:lnTo>
                    <a:pt x="190880" y="147319"/>
                  </a:lnTo>
                  <a:lnTo>
                    <a:pt x="192658" y="147827"/>
                  </a:lnTo>
                  <a:lnTo>
                    <a:pt x="201929" y="175005"/>
                  </a:lnTo>
                  <a:lnTo>
                    <a:pt x="201929" y="181482"/>
                  </a:lnTo>
                  <a:lnTo>
                    <a:pt x="193039" y="215645"/>
                  </a:lnTo>
                  <a:lnTo>
                    <a:pt x="188849" y="215645"/>
                  </a:lnTo>
                  <a:lnTo>
                    <a:pt x="134238" y="215645"/>
                  </a:lnTo>
                  <a:lnTo>
                    <a:pt x="134238" y="457326"/>
                  </a:lnTo>
                  <a:lnTo>
                    <a:pt x="134238" y="459612"/>
                  </a:lnTo>
                  <a:lnTo>
                    <a:pt x="133603" y="461517"/>
                  </a:lnTo>
                  <a:lnTo>
                    <a:pt x="132206" y="463168"/>
                  </a:lnTo>
                  <a:lnTo>
                    <a:pt x="130937" y="464946"/>
                  </a:lnTo>
                  <a:lnTo>
                    <a:pt x="128650" y="466343"/>
                  </a:lnTo>
                  <a:lnTo>
                    <a:pt x="125475" y="467359"/>
                  </a:lnTo>
                  <a:lnTo>
                    <a:pt x="122427" y="468502"/>
                  </a:lnTo>
                  <a:lnTo>
                    <a:pt x="117982" y="469391"/>
                  </a:lnTo>
                  <a:lnTo>
                    <a:pt x="112522" y="469899"/>
                  </a:lnTo>
                  <a:lnTo>
                    <a:pt x="106933" y="470534"/>
                  </a:lnTo>
                  <a:lnTo>
                    <a:pt x="100075" y="470788"/>
                  </a:lnTo>
                  <a:lnTo>
                    <a:pt x="92075" y="470788"/>
                  </a:lnTo>
                  <a:lnTo>
                    <a:pt x="83947" y="470788"/>
                  </a:lnTo>
                  <a:lnTo>
                    <a:pt x="77215" y="470534"/>
                  </a:lnTo>
                  <a:lnTo>
                    <a:pt x="71754" y="469899"/>
                  </a:lnTo>
                  <a:lnTo>
                    <a:pt x="66293" y="469391"/>
                  </a:lnTo>
                  <a:lnTo>
                    <a:pt x="61975" y="468502"/>
                  </a:lnTo>
                  <a:lnTo>
                    <a:pt x="58674" y="467359"/>
                  </a:lnTo>
                  <a:lnTo>
                    <a:pt x="55499" y="466343"/>
                  </a:lnTo>
                  <a:lnTo>
                    <a:pt x="53212" y="464946"/>
                  </a:lnTo>
                  <a:lnTo>
                    <a:pt x="52069" y="463168"/>
                  </a:lnTo>
                  <a:lnTo>
                    <a:pt x="50800" y="461517"/>
                  </a:lnTo>
                  <a:lnTo>
                    <a:pt x="50164" y="459612"/>
                  </a:lnTo>
                  <a:lnTo>
                    <a:pt x="50164" y="457326"/>
                  </a:lnTo>
                  <a:lnTo>
                    <a:pt x="50164" y="215645"/>
                  </a:lnTo>
                  <a:lnTo>
                    <a:pt x="12700" y="215645"/>
                  </a:lnTo>
                  <a:lnTo>
                    <a:pt x="8381" y="215645"/>
                  </a:lnTo>
                  <a:lnTo>
                    <a:pt x="5206" y="212978"/>
                  </a:lnTo>
                  <a:lnTo>
                    <a:pt x="0" y="181482"/>
                  </a:lnTo>
                  <a:lnTo>
                    <a:pt x="0" y="175005"/>
                  </a:lnTo>
                  <a:lnTo>
                    <a:pt x="7112" y="148970"/>
                  </a:lnTo>
                  <a:lnTo>
                    <a:pt x="8762" y="147827"/>
                  </a:lnTo>
                  <a:lnTo>
                    <a:pt x="10794" y="147319"/>
                  </a:lnTo>
                  <a:lnTo>
                    <a:pt x="12953" y="147319"/>
                  </a:lnTo>
                  <a:lnTo>
                    <a:pt x="50164" y="147319"/>
                  </a:lnTo>
                  <a:lnTo>
                    <a:pt x="50164" y="122174"/>
                  </a:lnTo>
                  <a:lnTo>
                    <a:pt x="50546" y="107408"/>
                  </a:lnTo>
                  <a:lnTo>
                    <a:pt x="56261" y="68706"/>
                  </a:lnTo>
                  <a:lnTo>
                    <a:pt x="75183" y="30606"/>
                  </a:lnTo>
                  <a:lnTo>
                    <a:pt x="107950" y="7619"/>
                  </a:lnTo>
                  <a:lnTo>
                    <a:pt x="141864" y="476"/>
                  </a:lnTo>
                  <a:lnTo>
                    <a:pt x="15493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3416" y="1108074"/>
              <a:ext cx="2468753" cy="409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19042" y="1238630"/>
              <a:ext cx="164973" cy="2212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45381" y="1231519"/>
              <a:ext cx="144145" cy="943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70887" y="1238630"/>
              <a:ext cx="164973" cy="2212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3416" y="1108074"/>
              <a:ext cx="2468880" cy="410209"/>
            </a:xfrm>
            <a:custGeom>
              <a:avLst/>
              <a:gdLst/>
              <a:ahLst/>
              <a:cxnLst/>
              <a:rect l="l" t="t" r="r" b="b"/>
              <a:pathLst>
                <a:path w="2468879" h="410209">
                  <a:moveTo>
                    <a:pt x="426974" y="78739"/>
                  </a:moveTo>
                  <a:lnTo>
                    <a:pt x="435228" y="78739"/>
                  </a:lnTo>
                  <a:lnTo>
                    <a:pt x="442087" y="78994"/>
                  </a:lnTo>
                  <a:lnTo>
                    <a:pt x="447420" y="79628"/>
                  </a:lnTo>
                  <a:lnTo>
                    <a:pt x="452755" y="80137"/>
                  </a:lnTo>
                  <a:lnTo>
                    <a:pt x="469264" y="89915"/>
                  </a:lnTo>
                  <a:lnTo>
                    <a:pt x="469264" y="92075"/>
                  </a:lnTo>
                  <a:lnTo>
                    <a:pt x="469264" y="260858"/>
                  </a:lnTo>
                  <a:lnTo>
                    <a:pt x="474218" y="304926"/>
                  </a:lnTo>
                  <a:lnTo>
                    <a:pt x="481456" y="318008"/>
                  </a:lnTo>
                  <a:lnTo>
                    <a:pt x="485520" y="323850"/>
                  </a:lnTo>
                  <a:lnTo>
                    <a:pt x="490855" y="328422"/>
                  </a:lnTo>
                  <a:lnTo>
                    <a:pt x="497205" y="331724"/>
                  </a:lnTo>
                  <a:lnTo>
                    <a:pt x="503555" y="334899"/>
                  </a:lnTo>
                  <a:lnTo>
                    <a:pt x="510920" y="336550"/>
                  </a:lnTo>
                  <a:lnTo>
                    <a:pt x="519430" y="336550"/>
                  </a:lnTo>
                  <a:lnTo>
                    <a:pt x="559998" y="318313"/>
                  </a:lnTo>
                  <a:lnTo>
                    <a:pt x="586358" y="290702"/>
                  </a:lnTo>
                  <a:lnTo>
                    <a:pt x="586358" y="92075"/>
                  </a:lnTo>
                  <a:lnTo>
                    <a:pt x="586358" y="89915"/>
                  </a:lnTo>
                  <a:lnTo>
                    <a:pt x="586994" y="87884"/>
                  </a:lnTo>
                  <a:lnTo>
                    <a:pt x="588263" y="86233"/>
                  </a:lnTo>
                  <a:lnTo>
                    <a:pt x="589533" y="84582"/>
                  </a:lnTo>
                  <a:lnTo>
                    <a:pt x="607821" y="79628"/>
                  </a:lnTo>
                  <a:lnTo>
                    <a:pt x="613156" y="78994"/>
                  </a:lnTo>
                  <a:lnTo>
                    <a:pt x="620013" y="78739"/>
                  </a:lnTo>
                  <a:lnTo>
                    <a:pt x="628269" y="78739"/>
                  </a:lnTo>
                  <a:lnTo>
                    <a:pt x="636524" y="78739"/>
                  </a:lnTo>
                  <a:lnTo>
                    <a:pt x="643382" y="78994"/>
                  </a:lnTo>
                  <a:lnTo>
                    <a:pt x="648715" y="79628"/>
                  </a:lnTo>
                  <a:lnTo>
                    <a:pt x="654050" y="80137"/>
                  </a:lnTo>
                  <a:lnTo>
                    <a:pt x="670178" y="89915"/>
                  </a:lnTo>
                  <a:lnTo>
                    <a:pt x="670178" y="92075"/>
                  </a:lnTo>
                  <a:lnTo>
                    <a:pt x="670178" y="390778"/>
                  </a:lnTo>
                  <a:lnTo>
                    <a:pt x="670178" y="393064"/>
                  </a:lnTo>
                  <a:lnTo>
                    <a:pt x="669544" y="394970"/>
                  </a:lnTo>
                  <a:lnTo>
                    <a:pt x="668401" y="396621"/>
                  </a:lnTo>
                  <a:lnTo>
                    <a:pt x="667384" y="398399"/>
                  </a:lnTo>
                  <a:lnTo>
                    <a:pt x="665352" y="399796"/>
                  </a:lnTo>
                  <a:lnTo>
                    <a:pt x="662558" y="400812"/>
                  </a:lnTo>
                  <a:lnTo>
                    <a:pt x="659764" y="401954"/>
                  </a:lnTo>
                  <a:lnTo>
                    <a:pt x="656082" y="402844"/>
                  </a:lnTo>
                  <a:lnTo>
                    <a:pt x="651509" y="403351"/>
                  </a:lnTo>
                  <a:lnTo>
                    <a:pt x="646938" y="403987"/>
                  </a:lnTo>
                  <a:lnTo>
                    <a:pt x="641222" y="404240"/>
                  </a:lnTo>
                  <a:lnTo>
                    <a:pt x="634238" y="404240"/>
                  </a:lnTo>
                  <a:lnTo>
                    <a:pt x="626871" y="404240"/>
                  </a:lnTo>
                  <a:lnTo>
                    <a:pt x="620902" y="403987"/>
                  </a:lnTo>
                  <a:lnTo>
                    <a:pt x="616331" y="403351"/>
                  </a:lnTo>
                  <a:lnTo>
                    <a:pt x="611758" y="402844"/>
                  </a:lnTo>
                  <a:lnTo>
                    <a:pt x="608202" y="401954"/>
                  </a:lnTo>
                  <a:lnTo>
                    <a:pt x="605535" y="400812"/>
                  </a:lnTo>
                  <a:lnTo>
                    <a:pt x="602869" y="399796"/>
                  </a:lnTo>
                  <a:lnTo>
                    <a:pt x="600963" y="398399"/>
                  </a:lnTo>
                  <a:lnTo>
                    <a:pt x="599820" y="396621"/>
                  </a:lnTo>
                  <a:lnTo>
                    <a:pt x="598677" y="394970"/>
                  </a:lnTo>
                  <a:lnTo>
                    <a:pt x="598169" y="393064"/>
                  </a:lnTo>
                  <a:lnTo>
                    <a:pt x="598169" y="390778"/>
                  </a:lnTo>
                  <a:lnTo>
                    <a:pt x="598169" y="356362"/>
                  </a:lnTo>
                  <a:lnTo>
                    <a:pt x="560486" y="388973"/>
                  </a:lnTo>
                  <a:lnTo>
                    <a:pt x="521636" y="406558"/>
                  </a:lnTo>
                  <a:lnTo>
                    <a:pt x="494664" y="409955"/>
                  </a:lnTo>
                  <a:lnTo>
                    <a:pt x="479855" y="409317"/>
                  </a:lnTo>
                  <a:lnTo>
                    <a:pt x="432998" y="394420"/>
                  </a:lnTo>
                  <a:lnTo>
                    <a:pt x="403117" y="363341"/>
                  </a:lnTo>
                  <a:lnTo>
                    <a:pt x="388244" y="319889"/>
                  </a:lnTo>
                  <a:lnTo>
                    <a:pt x="385190" y="274954"/>
                  </a:lnTo>
                  <a:lnTo>
                    <a:pt x="385190" y="92075"/>
                  </a:lnTo>
                  <a:lnTo>
                    <a:pt x="385190" y="89915"/>
                  </a:lnTo>
                  <a:lnTo>
                    <a:pt x="406781" y="79628"/>
                  </a:lnTo>
                  <a:lnTo>
                    <a:pt x="412241" y="78994"/>
                  </a:lnTo>
                  <a:lnTo>
                    <a:pt x="418972" y="78739"/>
                  </a:lnTo>
                  <a:lnTo>
                    <a:pt x="426974" y="78739"/>
                  </a:lnTo>
                  <a:close/>
                </a:path>
                <a:path w="2468879" h="410209">
                  <a:moveTo>
                    <a:pt x="1114933" y="73405"/>
                  </a:moveTo>
                  <a:lnTo>
                    <a:pt x="1157858" y="79375"/>
                  </a:lnTo>
                  <a:lnTo>
                    <a:pt x="1195578" y="97409"/>
                  </a:lnTo>
                  <a:lnTo>
                    <a:pt x="1197991" y="99822"/>
                  </a:lnTo>
                  <a:lnTo>
                    <a:pt x="1200531" y="102235"/>
                  </a:lnTo>
                  <a:lnTo>
                    <a:pt x="1202182" y="104394"/>
                  </a:lnTo>
                  <a:lnTo>
                    <a:pt x="1203197" y="106045"/>
                  </a:lnTo>
                  <a:lnTo>
                    <a:pt x="1204213" y="107696"/>
                  </a:lnTo>
                  <a:lnTo>
                    <a:pt x="1206881" y="122427"/>
                  </a:lnTo>
                  <a:lnTo>
                    <a:pt x="1207261" y="126364"/>
                  </a:lnTo>
                  <a:lnTo>
                    <a:pt x="1207388" y="131063"/>
                  </a:lnTo>
                  <a:lnTo>
                    <a:pt x="1207388" y="136651"/>
                  </a:lnTo>
                  <a:lnTo>
                    <a:pt x="1198880" y="171830"/>
                  </a:lnTo>
                  <a:lnTo>
                    <a:pt x="1195323" y="171830"/>
                  </a:lnTo>
                  <a:lnTo>
                    <a:pt x="1191513" y="171830"/>
                  </a:lnTo>
                  <a:lnTo>
                    <a:pt x="1187577" y="170307"/>
                  </a:lnTo>
                  <a:lnTo>
                    <a:pt x="1183258" y="167132"/>
                  </a:lnTo>
                  <a:lnTo>
                    <a:pt x="1179068" y="163957"/>
                  </a:lnTo>
                  <a:lnTo>
                    <a:pt x="1173987" y="160527"/>
                  </a:lnTo>
                  <a:lnTo>
                    <a:pt x="1134221" y="142890"/>
                  </a:lnTo>
                  <a:lnTo>
                    <a:pt x="1118616" y="141732"/>
                  </a:lnTo>
                  <a:lnTo>
                    <a:pt x="1103187" y="143305"/>
                  </a:lnTo>
                  <a:lnTo>
                    <a:pt x="1068450" y="167004"/>
                  </a:lnTo>
                  <a:lnTo>
                    <a:pt x="1052145" y="218172"/>
                  </a:lnTo>
                  <a:lnTo>
                    <a:pt x="1051052" y="241173"/>
                  </a:lnTo>
                  <a:lnTo>
                    <a:pt x="1051315" y="252839"/>
                  </a:lnTo>
                  <a:lnTo>
                    <a:pt x="1057822" y="292502"/>
                  </a:lnTo>
                  <a:lnTo>
                    <a:pt x="1077896" y="325310"/>
                  </a:lnTo>
                  <a:lnTo>
                    <a:pt x="1119632" y="339216"/>
                  </a:lnTo>
                  <a:lnTo>
                    <a:pt x="1128065" y="338903"/>
                  </a:lnTo>
                  <a:lnTo>
                    <a:pt x="1165352" y="326771"/>
                  </a:lnTo>
                  <a:lnTo>
                    <a:pt x="1171574" y="322452"/>
                  </a:lnTo>
                  <a:lnTo>
                    <a:pt x="1177797" y="318262"/>
                  </a:lnTo>
                  <a:lnTo>
                    <a:pt x="1183132" y="314451"/>
                  </a:lnTo>
                  <a:lnTo>
                    <a:pt x="1187322" y="310896"/>
                  </a:lnTo>
                  <a:lnTo>
                    <a:pt x="1191513" y="307466"/>
                  </a:lnTo>
                  <a:lnTo>
                    <a:pt x="1195070" y="305815"/>
                  </a:lnTo>
                  <a:lnTo>
                    <a:pt x="1197991" y="305815"/>
                  </a:lnTo>
                  <a:lnTo>
                    <a:pt x="1200022" y="305815"/>
                  </a:lnTo>
                  <a:lnTo>
                    <a:pt x="1206245" y="313689"/>
                  </a:lnTo>
                  <a:lnTo>
                    <a:pt x="1207008" y="316611"/>
                  </a:lnTo>
                  <a:lnTo>
                    <a:pt x="1207643" y="320548"/>
                  </a:lnTo>
                  <a:lnTo>
                    <a:pt x="1208023" y="325247"/>
                  </a:lnTo>
                  <a:lnTo>
                    <a:pt x="1208532" y="329819"/>
                  </a:lnTo>
                  <a:lnTo>
                    <a:pt x="1208785" y="335914"/>
                  </a:lnTo>
                  <a:lnTo>
                    <a:pt x="1208785" y="343280"/>
                  </a:lnTo>
                  <a:lnTo>
                    <a:pt x="1208785" y="349123"/>
                  </a:lnTo>
                  <a:lnTo>
                    <a:pt x="1206881" y="367664"/>
                  </a:lnTo>
                  <a:lnTo>
                    <a:pt x="1206372" y="370459"/>
                  </a:lnTo>
                  <a:lnTo>
                    <a:pt x="1205737" y="372617"/>
                  </a:lnTo>
                  <a:lnTo>
                    <a:pt x="1204848" y="374269"/>
                  </a:lnTo>
                  <a:lnTo>
                    <a:pt x="1204086" y="375920"/>
                  </a:lnTo>
                  <a:lnTo>
                    <a:pt x="1185925" y="390016"/>
                  </a:lnTo>
                  <a:lnTo>
                    <a:pt x="1179448" y="393700"/>
                  </a:lnTo>
                  <a:lnTo>
                    <a:pt x="1136904" y="406908"/>
                  </a:lnTo>
                  <a:lnTo>
                    <a:pt x="1106932" y="409575"/>
                  </a:lnTo>
                  <a:lnTo>
                    <a:pt x="1090189" y="408908"/>
                  </a:lnTo>
                  <a:lnTo>
                    <a:pt x="1045844" y="398907"/>
                  </a:lnTo>
                  <a:lnTo>
                    <a:pt x="1010715" y="376993"/>
                  </a:lnTo>
                  <a:lnTo>
                    <a:pt x="985250" y="344011"/>
                  </a:lnTo>
                  <a:lnTo>
                    <a:pt x="969835" y="300505"/>
                  </a:lnTo>
                  <a:lnTo>
                    <a:pt x="964691" y="247141"/>
                  </a:lnTo>
                  <a:lnTo>
                    <a:pt x="965384" y="225500"/>
                  </a:lnTo>
                  <a:lnTo>
                    <a:pt x="970960" y="186741"/>
                  </a:lnTo>
                  <a:lnTo>
                    <a:pt x="989298" y="139763"/>
                  </a:lnTo>
                  <a:lnTo>
                    <a:pt x="1017658" y="105517"/>
                  </a:lnTo>
                  <a:lnTo>
                    <a:pt x="1054734" y="83692"/>
                  </a:lnTo>
                  <a:lnTo>
                    <a:pt x="1098883" y="74048"/>
                  </a:lnTo>
                  <a:lnTo>
                    <a:pt x="1114933" y="73405"/>
                  </a:lnTo>
                  <a:close/>
                </a:path>
                <a:path w="2468879" h="410209">
                  <a:moveTo>
                    <a:pt x="2327783" y="73025"/>
                  </a:moveTo>
                  <a:lnTo>
                    <a:pt x="2377842" y="79240"/>
                  </a:lnTo>
                  <a:lnTo>
                    <a:pt x="2416079" y="97281"/>
                  </a:lnTo>
                  <a:lnTo>
                    <a:pt x="2443533" y="124944"/>
                  </a:lnTo>
                  <a:lnTo>
                    <a:pt x="2460624" y="161162"/>
                  </a:lnTo>
                  <a:lnTo>
                    <a:pt x="2468233" y="203900"/>
                  </a:lnTo>
                  <a:lnTo>
                    <a:pt x="2468753" y="219328"/>
                  </a:lnTo>
                  <a:lnTo>
                    <a:pt x="2468753" y="232790"/>
                  </a:lnTo>
                  <a:lnTo>
                    <a:pt x="2468753" y="243077"/>
                  </a:lnTo>
                  <a:lnTo>
                    <a:pt x="2466467" y="250571"/>
                  </a:lnTo>
                  <a:lnTo>
                    <a:pt x="2461895" y="255524"/>
                  </a:lnTo>
                  <a:lnTo>
                    <a:pt x="2457196" y="260476"/>
                  </a:lnTo>
                  <a:lnTo>
                    <a:pt x="2450972" y="262889"/>
                  </a:lnTo>
                  <a:lnTo>
                    <a:pt x="2442972" y="262889"/>
                  </a:lnTo>
                  <a:lnTo>
                    <a:pt x="2261108" y="262889"/>
                  </a:lnTo>
                  <a:lnTo>
                    <a:pt x="2268172" y="305063"/>
                  </a:lnTo>
                  <a:lnTo>
                    <a:pt x="2297997" y="337425"/>
                  </a:lnTo>
                  <a:lnTo>
                    <a:pt x="2342769" y="346328"/>
                  </a:lnTo>
                  <a:lnTo>
                    <a:pt x="2353484" y="346118"/>
                  </a:lnTo>
                  <a:lnTo>
                    <a:pt x="2397251" y="339740"/>
                  </a:lnTo>
                  <a:lnTo>
                    <a:pt x="2436241" y="326898"/>
                  </a:lnTo>
                  <a:lnTo>
                    <a:pt x="2440559" y="325882"/>
                  </a:lnTo>
                  <a:lnTo>
                    <a:pt x="2443860" y="325882"/>
                  </a:lnTo>
                  <a:lnTo>
                    <a:pt x="2445893" y="325882"/>
                  </a:lnTo>
                  <a:lnTo>
                    <a:pt x="2447544" y="326263"/>
                  </a:lnTo>
                  <a:lnTo>
                    <a:pt x="2454147" y="339725"/>
                  </a:lnTo>
                  <a:lnTo>
                    <a:pt x="2454529" y="343408"/>
                  </a:lnTo>
                  <a:lnTo>
                    <a:pt x="2454656" y="348107"/>
                  </a:lnTo>
                  <a:lnTo>
                    <a:pt x="2454656" y="353695"/>
                  </a:lnTo>
                  <a:lnTo>
                    <a:pt x="2454656" y="358521"/>
                  </a:lnTo>
                  <a:lnTo>
                    <a:pt x="2453259" y="375030"/>
                  </a:lnTo>
                  <a:lnTo>
                    <a:pt x="2452878" y="377571"/>
                  </a:lnTo>
                  <a:lnTo>
                    <a:pt x="2418286" y="398397"/>
                  </a:lnTo>
                  <a:lnTo>
                    <a:pt x="2376550" y="407035"/>
                  </a:lnTo>
                  <a:lnTo>
                    <a:pt x="2335148" y="409955"/>
                  </a:lnTo>
                  <a:lnTo>
                    <a:pt x="2315787" y="409317"/>
                  </a:lnTo>
                  <a:lnTo>
                    <a:pt x="2265298" y="399923"/>
                  </a:lnTo>
                  <a:lnTo>
                    <a:pt x="2225883" y="378991"/>
                  </a:lnTo>
                  <a:lnTo>
                    <a:pt x="2197655" y="346281"/>
                  </a:lnTo>
                  <a:lnTo>
                    <a:pt x="2180955" y="301595"/>
                  </a:lnTo>
                  <a:lnTo>
                    <a:pt x="2175383" y="244855"/>
                  </a:lnTo>
                  <a:lnTo>
                    <a:pt x="2176027" y="225426"/>
                  </a:lnTo>
                  <a:lnTo>
                    <a:pt x="2185797" y="172974"/>
                  </a:lnTo>
                  <a:lnTo>
                    <a:pt x="2206585" y="130486"/>
                  </a:lnTo>
                  <a:lnTo>
                    <a:pt x="2237803" y="99107"/>
                  </a:lnTo>
                  <a:lnTo>
                    <a:pt x="2278526" y="79615"/>
                  </a:lnTo>
                  <a:lnTo>
                    <a:pt x="2310443" y="73761"/>
                  </a:lnTo>
                  <a:lnTo>
                    <a:pt x="2327783" y="73025"/>
                  </a:lnTo>
                  <a:close/>
                </a:path>
                <a:path w="2468879" h="410209">
                  <a:moveTo>
                    <a:pt x="1807718" y="73025"/>
                  </a:moveTo>
                  <a:lnTo>
                    <a:pt x="1848080" y="79025"/>
                  </a:lnTo>
                  <a:lnTo>
                    <a:pt x="1882709" y="100296"/>
                  </a:lnTo>
                  <a:lnTo>
                    <a:pt x="1901190" y="127635"/>
                  </a:lnTo>
                  <a:lnTo>
                    <a:pt x="1907833" y="120657"/>
                  </a:lnTo>
                  <a:lnTo>
                    <a:pt x="1940321" y="93424"/>
                  </a:lnTo>
                  <a:lnTo>
                    <a:pt x="1978024" y="76200"/>
                  </a:lnTo>
                  <a:lnTo>
                    <a:pt x="2003679" y="73025"/>
                  </a:lnTo>
                  <a:lnTo>
                    <a:pt x="2017964" y="73646"/>
                  </a:lnTo>
                  <a:lnTo>
                    <a:pt x="2063611" y="88556"/>
                  </a:lnTo>
                  <a:lnTo>
                    <a:pt x="2092698" y="119387"/>
                  </a:lnTo>
                  <a:lnTo>
                    <a:pt x="2107104" y="162442"/>
                  </a:lnTo>
                  <a:lnTo>
                    <a:pt x="2110105" y="199644"/>
                  </a:lnTo>
                  <a:lnTo>
                    <a:pt x="2110105" y="390778"/>
                  </a:lnTo>
                  <a:lnTo>
                    <a:pt x="2110105" y="393064"/>
                  </a:lnTo>
                  <a:lnTo>
                    <a:pt x="2101469" y="400812"/>
                  </a:lnTo>
                  <a:lnTo>
                    <a:pt x="2098294" y="401954"/>
                  </a:lnTo>
                  <a:lnTo>
                    <a:pt x="2094103" y="402844"/>
                  </a:lnTo>
                  <a:lnTo>
                    <a:pt x="2088769" y="403351"/>
                  </a:lnTo>
                  <a:lnTo>
                    <a:pt x="2083308" y="403987"/>
                  </a:lnTo>
                  <a:lnTo>
                    <a:pt x="2076577" y="404240"/>
                  </a:lnTo>
                  <a:lnTo>
                    <a:pt x="2068321" y="404240"/>
                  </a:lnTo>
                  <a:lnTo>
                    <a:pt x="2059812" y="404240"/>
                  </a:lnTo>
                  <a:lnTo>
                    <a:pt x="2052955" y="403987"/>
                  </a:lnTo>
                  <a:lnTo>
                    <a:pt x="2047494" y="403351"/>
                  </a:lnTo>
                  <a:lnTo>
                    <a:pt x="2042159" y="402844"/>
                  </a:lnTo>
                  <a:lnTo>
                    <a:pt x="2037842" y="401954"/>
                  </a:lnTo>
                  <a:lnTo>
                    <a:pt x="2034667" y="400812"/>
                  </a:lnTo>
                  <a:lnTo>
                    <a:pt x="2031365" y="399796"/>
                  </a:lnTo>
                  <a:lnTo>
                    <a:pt x="2029206" y="398399"/>
                  </a:lnTo>
                  <a:lnTo>
                    <a:pt x="2027935" y="396621"/>
                  </a:lnTo>
                  <a:lnTo>
                    <a:pt x="2026666" y="394970"/>
                  </a:lnTo>
                  <a:lnTo>
                    <a:pt x="2026158" y="393064"/>
                  </a:lnTo>
                  <a:lnTo>
                    <a:pt x="2026158" y="390778"/>
                  </a:lnTo>
                  <a:lnTo>
                    <a:pt x="2026158" y="213740"/>
                  </a:lnTo>
                  <a:lnTo>
                    <a:pt x="2018410" y="170814"/>
                  </a:lnTo>
                  <a:lnTo>
                    <a:pt x="1999869" y="151257"/>
                  </a:lnTo>
                  <a:lnTo>
                    <a:pt x="1993899" y="147954"/>
                  </a:lnTo>
                  <a:lnTo>
                    <a:pt x="1986787" y="146430"/>
                  </a:lnTo>
                  <a:lnTo>
                    <a:pt x="1978533" y="146430"/>
                  </a:lnTo>
                  <a:lnTo>
                    <a:pt x="1940173" y="164613"/>
                  </a:lnTo>
                  <a:lnTo>
                    <a:pt x="1914652" y="192277"/>
                  </a:lnTo>
                  <a:lnTo>
                    <a:pt x="1914652" y="390778"/>
                  </a:lnTo>
                  <a:lnTo>
                    <a:pt x="1914652" y="393064"/>
                  </a:lnTo>
                  <a:lnTo>
                    <a:pt x="1905761" y="400812"/>
                  </a:lnTo>
                  <a:lnTo>
                    <a:pt x="1902459" y="401954"/>
                  </a:lnTo>
                  <a:lnTo>
                    <a:pt x="1898142" y="402844"/>
                  </a:lnTo>
                  <a:lnTo>
                    <a:pt x="1892808" y="403351"/>
                  </a:lnTo>
                  <a:lnTo>
                    <a:pt x="1887473" y="403987"/>
                  </a:lnTo>
                  <a:lnTo>
                    <a:pt x="1880743" y="404240"/>
                  </a:lnTo>
                  <a:lnTo>
                    <a:pt x="1872742" y="404240"/>
                  </a:lnTo>
                  <a:lnTo>
                    <a:pt x="1864486" y="404240"/>
                  </a:lnTo>
                  <a:lnTo>
                    <a:pt x="1857629" y="403987"/>
                  </a:lnTo>
                  <a:lnTo>
                    <a:pt x="1852295" y="403351"/>
                  </a:lnTo>
                  <a:lnTo>
                    <a:pt x="1846960" y="402844"/>
                  </a:lnTo>
                  <a:lnTo>
                    <a:pt x="1842643" y="401954"/>
                  </a:lnTo>
                  <a:lnTo>
                    <a:pt x="1839468" y="400812"/>
                  </a:lnTo>
                  <a:lnTo>
                    <a:pt x="1836166" y="399796"/>
                  </a:lnTo>
                  <a:lnTo>
                    <a:pt x="1833880" y="398399"/>
                  </a:lnTo>
                  <a:lnTo>
                    <a:pt x="1832609" y="396621"/>
                  </a:lnTo>
                  <a:lnTo>
                    <a:pt x="1831212" y="394970"/>
                  </a:lnTo>
                  <a:lnTo>
                    <a:pt x="1830578" y="393064"/>
                  </a:lnTo>
                  <a:lnTo>
                    <a:pt x="1830578" y="390778"/>
                  </a:lnTo>
                  <a:lnTo>
                    <a:pt x="1830578" y="213740"/>
                  </a:lnTo>
                  <a:lnTo>
                    <a:pt x="1822958" y="170814"/>
                  </a:lnTo>
                  <a:lnTo>
                    <a:pt x="1819147" y="164973"/>
                  </a:lnTo>
                  <a:lnTo>
                    <a:pt x="1815337" y="159003"/>
                  </a:lnTo>
                  <a:lnTo>
                    <a:pt x="1810511" y="154432"/>
                  </a:lnTo>
                  <a:lnTo>
                    <a:pt x="1804416" y="151257"/>
                  </a:lnTo>
                  <a:lnTo>
                    <a:pt x="1798446" y="147954"/>
                  </a:lnTo>
                  <a:lnTo>
                    <a:pt x="1791334" y="146430"/>
                  </a:lnTo>
                  <a:lnTo>
                    <a:pt x="1783333" y="146430"/>
                  </a:lnTo>
                  <a:lnTo>
                    <a:pt x="1744686" y="164613"/>
                  </a:lnTo>
                  <a:lnTo>
                    <a:pt x="1719325" y="192277"/>
                  </a:lnTo>
                  <a:lnTo>
                    <a:pt x="1719325" y="390778"/>
                  </a:lnTo>
                  <a:lnTo>
                    <a:pt x="1719325" y="393064"/>
                  </a:lnTo>
                  <a:lnTo>
                    <a:pt x="1710435" y="400812"/>
                  </a:lnTo>
                  <a:lnTo>
                    <a:pt x="1707260" y="401954"/>
                  </a:lnTo>
                  <a:lnTo>
                    <a:pt x="1702943" y="402844"/>
                  </a:lnTo>
                  <a:lnTo>
                    <a:pt x="1697608" y="403351"/>
                  </a:lnTo>
                  <a:lnTo>
                    <a:pt x="1692274" y="403987"/>
                  </a:lnTo>
                  <a:lnTo>
                    <a:pt x="1685417" y="404240"/>
                  </a:lnTo>
                  <a:lnTo>
                    <a:pt x="1677161" y="404240"/>
                  </a:lnTo>
                  <a:lnTo>
                    <a:pt x="1668907" y="404240"/>
                  </a:lnTo>
                  <a:lnTo>
                    <a:pt x="1662048" y="403987"/>
                  </a:lnTo>
                  <a:lnTo>
                    <a:pt x="1656715" y="403351"/>
                  </a:lnTo>
                  <a:lnTo>
                    <a:pt x="1651381" y="402844"/>
                  </a:lnTo>
                  <a:lnTo>
                    <a:pt x="1647062" y="401954"/>
                  </a:lnTo>
                  <a:lnTo>
                    <a:pt x="1643887" y="400812"/>
                  </a:lnTo>
                  <a:lnTo>
                    <a:pt x="1640585" y="399796"/>
                  </a:lnTo>
                  <a:lnTo>
                    <a:pt x="1638299" y="398399"/>
                  </a:lnTo>
                  <a:lnTo>
                    <a:pt x="1637030" y="396621"/>
                  </a:lnTo>
                  <a:lnTo>
                    <a:pt x="1635633" y="394970"/>
                  </a:lnTo>
                  <a:lnTo>
                    <a:pt x="1634997" y="393064"/>
                  </a:lnTo>
                  <a:lnTo>
                    <a:pt x="1634997" y="390778"/>
                  </a:lnTo>
                  <a:lnTo>
                    <a:pt x="1634997" y="92075"/>
                  </a:lnTo>
                  <a:lnTo>
                    <a:pt x="1634997" y="89915"/>
                  </a:lnTo>
                  <a:lnTo>
                    <a:pt x="1635506" y="87884"/>
                  </a:lnTo>
                  <a:lnTo>
                    <a:pt x="1653920" y="79628"/>
                  </a:lnTo>
                  <a:lnTo>
                    <a:pt x="1658493" y="78994"/>
                  </a:lnTo>
                  <a:lnTo>
                    <a:pt x="1664208" y="78739"/>
                  </a:lnTo>
                  <a:lnTo>
                    <a:pt x="1671193" y="78739"/>
                  </a:lnTo>
                  <a:lnTo>
                    <a:pt x="1678305" y="78739"/>
                  </a:lnTo>
                  <a:lnTo>
                    <a:pt x="1684273" y="78994"/>
                  </a:lnTo>
                  <a:lnTo>
                    <a:pt x="1688845" y="79628"/>
                  </a:lnTo>
                  <a:lnTo>
                    <a:pt x="1693545" y="80137"/>
                  </a:lnTo>
                  <a:lnTo>
                    <a:pt x="1707007" y="89915"/>
                  </a:lnTo>
                  <a:lnTo>
                    <a:pt x="1707007" y="92075"/>
                  </a:lnTo>
                  <a:lnTo>
                    <a:pt x="1707007" y="126619"/>
                  </a:lnTo>
                  <a:lnTo>
                    <a:pt x="1744100" y="93989"/>
                  </a:lnTo>
                  <a:lnTo>
                    <a:pt x="1781540" y="76374"/>
                  </a:lnTo>
                  <a:lnTo>
                    <a:pt x="1794504" y="73860"/>
                  </a:lnTo>
                  <a:lnTo>
                    <a:pt x="1807718" y="73025"/>
                  </a:lnTo>
                  <a:close/>
                </a:path>
                <a:path w="2468879" h="410209">
                  <a:moveTo>
                    <a:pt x="1411858" y="73025"/>
                  </a:moveTo>
                  <a:lnTo>
                    <a:pt x="1466097" y="79186"/>
                  </a:lnTo>
                  <a:lnTo>
                    <a:pt x="1508410" y="97377"/>
                  </a:lnTo>
                  <a:lnTo>
                    <a:pt x="1539224" y="127065"/>
                  </a:lnTo>
                  <a:lnTo>
                    <a:pt x="1558797" y="167766"/>
                  </a:lnTo>
                  <a:lnTo>
                    <a:pt x="1567620" y="219094"/>
                  </a:lnTo>
                  <a:lnTo>
                    <a:pt x="1568195" y="238505"/>
                  </a:lnTo>
                  <a:lnTo>
                    <a:pt x="1567574" y="257149"/>
                  </a:lnTo>
                  <a:lnTo>
                    <a:pt x="1558162" y="308101"/>
                  </a:lnTo>
                  <a:lnTo>
                    <a:pt x="1537231" y="350428"/>
                  </a:lnTo>
                  <a:lnTo>
                    <a:pt x="1504664" y="382539"/>
                  </a:lnTo>
                  <a:lnTo>
                    <a:pt x="1460428" y="402937"/>
                  </a:lnTo>
                  <a:lnTo>
                    <a:pt x="1404493" y="409955"/>
                  </a:lnTo>
                  <a:lnTo>
                    <a:pt x="1385228" y="409265"/>
                  </a:lnTo>
                  <a:lnTo>
                    <a:pt x="1335150" y="398907"/>
                  </a:lnTo>
                  <a:lnTo>
                    <a:pt x="1296592" y="376654"/>
                  </a:lnTo>
                  <a:lnTo>
                    <a:pt x="1269365" y="343233"/>
                  </a:lnTo>
                  <a:lnTo>
                    <a:pt x="1253353" y="298874"/>
                  </a:lnTo>
                  <a:lnTo>
                    <a:pt x="1248156" y="244475"/>
                  </a:lnTo>
                  <a:lnTo>
                    <a:pt x="1248779" y="225809"/>
                  </a:lnTo>
                  <a:lnTo>
                    <a:pt x="1258316" y="174625"/>
                  </a:lnTo>
                  <a:lnTo>
                    <a:pt x="1279372" y="132280"/>
                  </a:lnTo>
                  <a:lnTo>
                    <a:pt x="1311878" y="100409"/>
                  </a:lnTo>
                  <a:lnTo>
                    <a:pt x="1355977" y="80043"/>
                  </a:lnTo>
                  <a:lnTo>
                    <a:pt x="1411858" y="73025"/>
                  </a:lnTo>
                  <a:close/>
                </a:path>
                <a:path w="2468879" h="410209">
                  <a:moveTo>
                    <a:pt x="163702" y="73025"/>
                  </a:moveTo>
                  <a:lnTo>
                    <a:pt x="217941" y="79186"/>
                  </a:lnTo>
                  <a:lnTo>
                    <a:pt x="260254" y="97377"/>
                  </a:lnTo>
                  <a:lnTo>
                    <a:pt x="291068" y="127065"/>
                  </a:lnTo>
                  <a:lnTo>
                    <a:pt x="310641" y="167766"/>
                  </a:lnTo>
                  <a:lnTo>
                    <a:pt x="319464" y="219094"/>
                  </a:lnTo>
                  <a:lnTo>
                    <a:pt x="320039" y="238505"/>
                  </a:lnTo>
                  <a:lnTo>
                    <a:pt x="319418" y="257149"/>
                  </a:lnTo>
                  <a:lnTo>
                    <a:pt x="310006" y="308101"/>
                  </a:lnTo>
                  <a:lnTo>
                    <a:pt x="289075" y="350428"/>
                  </a:lnTo>
                  <a:lnTo>
                    <a:pt x="256508" y="382539"/>
                  </a:lnTo>
                  <a:lnTo>
                    <a:pt x="212272" y="402937"/>
                  </a:lnTo>
                  <a:lnTo>
                    <a:pt x="156337" y="409955"/>
                  </a:lnTo>
                  <a:lnTo>
                    <a:pt x="137072" y="409265"/>
                  </a:lnTo>
                  <a:lnTo>
                    <a:pt x="86994" y="398907"/>
                  </a:lnTo>
                  <a:lnTo>
                    <a:pt x="48436" y="376654"/>
                  </a:lnTo>
                  <a:lnTo>
                    <a:pt x="21208" y="343233"/>
                  </a:lnTo>
                  <a:lnTo>
                    <a:pt x="5197" y="298874"/>
                  </a:lnTo>
                  <a:lnTo>
                    <a:pt x="0" y="244475"/>
                  </a:lnTo>
                  <a:lnTo>
                    <a:pt x="623" y="225809"/>
                  </a:lnTo>
                  <a:lnTo>
                    <a:pt x="10159" y="174625"/>
                  </a:lnTo>
                  <a:lnTo>
                    <a:pt x="31216" y="132280"/>
                  </a:lnTo>
                  <a:lnTo>
                    <a:pt x="63722" y="100409"/>
                  </a:lnTo>
                  <a:lnTo>
                    <a:pt x="107821" y="80043"/>
                  </a:lnTo>
                  <a:lnTo>
                    <a:pt x="163702" y="73025"/>
                  </a:lnTo>
                  <a:close/>
                </a:path>
                <a:path w="2468879" h="410209">
                  <a:moveTo>
                    <a:pt x="810387" y="0"/>
                  </a:moveTo>
                  <a:lnTo>
                    <a:pt x="818641" y="0"/>
                  </a:lnTo>
                  <a:lnTo>
                    <a:pt x="825500" y="253"/>
                  </a:lnTo>
                  <a:lnTo>
                    <a:pt x="830960" y="888"/>
                  </a:lnTo>
                  <a:lnTo>
                    <a:pt x="836421" y="1397"/>
                  </a:lnTo>
                  <a:lnTo>
                    <a:pt x="850519" y="8127"/>
                  </a:lnTo>
                  <a:lnTo>
                    <a:pt x="851915" y="9905"/>
                  </a:lnTo>
                  <a:lnTo>
                    <a:pt x="852551" y="11811"/>
                  </a:lnTo>
                  <a:lnTo>
                    <a:pt x="852551" y="14097"/>
                  </a:lnTo>
                  <a:lnTo>
                    <a:pt x="852551" y="80772"/>
                  </a:lnTo>
                  <a:lnTo>
                    <a:pt x="917575" y="80772"/>
                  </a:lnTo>
                  <a:lnTo>
                    <a:pt x="919733" y="80772"/>
                  </a:lnTo>
                  <a:lnTo>
                    <a:pt x="921765" y="81279"/>
                  </a:lnTo>
                  <a:lnTo>
                    <a:pt x="923416" y="82423"/>
                  </a:lnTo>
                  <a:lnTo>
                    <a:pt x="925068" y="83565"/>
                  </a:lnTo>
                  <a:lnTo>
                    <a:pt x="926464" y="85344"/>
                  </a:lnTo>
                  <a:lnTo>
                    <a:pt x="930909" y="108458"/>
                  </a:lnTo>
                  <a:lnTo>
                    <a:pt x="930909" y="114935"/>
                  </a:lnTo>
                  <a:lnTo>
                    <a:pt x="922146" y="149098"/>
                  </a:lnTo>
                  <a:lnTo>
                    <a:pt x="917828" y="149098"/>
                  </a:lnTo>
                  <a:lnTo>
                    <a:pt x="852551" y="149098"/>
                  </a:lnTo>
                  <a:lnTo>
                    <a:pt x="852551" y="289305"/>
                  </a:lnTo>
                  <a:lnTo>
                    <a:pt x="853029" y="300809"/>
                  </a:lnTo>
                  <a:lnTo>
                    <a:pt x="870965" y="335153"/>
                  </a:lnTo>
                  <a:lnTo>
                    <a:pt x="887730" y="338200"/>
                  </a:lnTo>
                  <a:lnTo>
                    <a:pt x="892175" y="338200"/>
                  </a:lnTo>
                  <a:lnTo>
                    <a:pt x="896238" y="337820"/>
                  </a:lnTo>
                  <a:lnTo>
                    <a:pt x="899794" y="337058"/>
                  </a:lnTo>
                  <a:lnTo>
                    <a:pt x="903351" y="336296"/>
                  </a:lnTo>
                  <a:lnTo>
                    <a:pt x="906526" y="335407"/>
                  </a:lnTo>
                  <a:lnTo>
                    <a:pt x="909319" y="334390"/>
                  </a:lnTo>
                  <a:lnTo>
                    <a:pt x="912113" y="333375"/>
                  </a:lnTo>
                  <a:lnTo>
                    <a:pt x="914400" y="332486"/>
                  </a:lnTo>
                  <a:lnTo>
                    <a:pt x="916305" y="331724"/>
                  </a:lnTo>
                  <a:lnTo>
                    <a:pt x="918209" y="330962"/>
                  </a:lnTo>
                  <a:lnTo>
                    <a:pt x="919988" y="330580"/>
                  </a:lnTo>
                  <a:lnTo>
                    <a:pt x="921512" y="330580"/>
                  </a:lnTo>
                  <a:lnTo>
                    <a:pt x="922908" y="330580"/>
                  </a:lnTo>
                  <a:lnTo>
                    <a:pt x="924178" y="330962"/>
                  </a:lnTo>
                  <a:lnTo>
                    <a:pt x="925449" y="331724"/>
                  </a:lnTo>
                  <a:lnTo>
                    <a:pt x="926591" y="332486"/>
                  </a:lnTo>
                  <a:lnTo>
                    <a:pt x="927607" y="334010"/>
                  </a:lnTo>
                  <a:lnTo>
                    <a:pt x="928243" y="336423"/>
                  </a:lnTo>
                  <a:lnTo>
                    <a:pt x="928877" y="338709"/>
                  </a:lnTo>
                  <a:lnTo>
                    <a:pt x="929513" y="341884"/>
                  </a:lnTo>
                  <a:lnTo>
                    <a:pt x="930147" y="345948"/>
                  </a:lnTo>
                  <a:lnTo>
                    <a:pt x="930656" y="350012"/>
                  </a:lnTo>
                  <a:lnTo>
                    <a:pt x="930909" y="355091"/>
                  </a:lnTo>
                  <a:lnTo>
                    <a:pt x="930909" y="361314"/>
                  </a:lnTo>
                  <a:lnTo>
                    <a:pt x="930909" y="371221"/>
                  </a:lnTo>
                  <a:lnTo>
                    <a:pt x="924178" y="394970"/>
                  </a:lnTo>
                  <a:lnTo>
                    <a:pt x="922274" y="397128"/>
                  </a:lnTo>
                  <a:lnTo>
                    <a:pt x="919226" y="399034"/>
                  </a:lnTo>
                  <a:lnTo>
                    <a:pt x="915288" y="400685"/>
                  </a:lnTo>
                  <a:lnTo>
                    <a:pt x="911478" y="402336"/>
                  </a:lnTo>
                  <a:lnTo>
                    <a:pt x="906907" y="403860"/>
                  </a:lnTo>
                  <a:lnTo>
                    <a:pt x="901572" y="405002"/>
                  </a:lnTo>
                  <a:lnTo>
                    <a:pt x="896365" y="406273"/>
                  </a:lnTo>
                  <a:lnTo>
                    <a:pt x="890651" y="407288"/>
                  </a:lnTo>
                  <a:lnTo>
                    <a:pt x="884555" y="407924"/>
                  </a:lnTo>
                  <a:lnTo>
                    <a:pt x="878458" y="408559"/>
                  </a:lnTo>
                  <a:lnTo>
                    <a:pt x="872235" y="408939"/>
                  </a:lnTo>
                  <a:lnTo>
                    <a:pt x="866013" y="408939"/>
                  </a:lnTo>
                  <a:lnTo>
                    <a:pt x="822451" y="402589"/>
                  </a:lnTo>
                  <a:lnTo>
                    <a:pt x="786354" y="375902"/>
                  </a:lnTo>
                  <a:lnTo>
                    <a:pt x="771691" y="339155"/>
                  </a:lnTo>
                  <a:lnTo>
                    <a:pt x="768476" y="302133"/>
                  </a:lnTo>
                  <a:lnTo>
                    <a:pt x="768476" y="149098"/>
                  </a:lnTo>
                  <a:lnTo>
                    <a:pt x="732663" y="149098"/>
                  </a:lnTo>
                  <a:lnTo>
                    <a:pt x="728471" y="149098"/>
                  </a:lnTo>
                  <a:lnTo>
                    <a:pt x="725169" y="146430"/>
                  </a:lnTo>
                  <a:lnTo>
                    <a:pt x="719582" y="114935"/>
                  </a:lnTo>
                  <a:lnTo>
                    <a:pt x="719582" y="108458"/>
                  </a:lnTo>
                  <a:lnTo>
                    <a:pt x="723010" y="87884"/>
                  </a:lnTo>
                  <a:lnTo>
                    <a:pt x="724026" y="85344"/>
                  </a:lnTo>
                  <a:lnTo>
                    <a:pt x="725424" y="83565"/>
                  </a:lnTo>
                  <a:lnTo>
                    <a:pt x="727201" y="82423"/>
                  </a:lnTo>
                  <a:lnTo>
                    <a:pt x="728852" y="81279"/>
                  </a:lnTo>
                  <a:lnTo>
                    <a:pt x="730757" y="80772"/>
                  </a:lnTo>
                  <a:lnTo>
                    <a:pt x="733044" y="80772"/>
                  </a:lnTo>
                  <a:lnTo>
                    <a:pt x="768476" y="80772"/>
                  </a:lnTo>
                  <a:lnTo>
                    <a:pt x="768476" y="14097"/>
                  </a:lnTo>
                  <a:lnTo>
                    <a:pt x="768476" y="11811"/>
                  </a:lnTo>
                  <a:lnTo>
                    <a:pt x="769112" y="9905"/>
                  </a:lnTo>
                  <a:lnTo>
                    <a:pt x="770382" y="8127"/>
                  </a:lnTo>
                  <a:lnTo>
                    <a:pt x="771525" y="6350"/>
                  </a:lnTo>
                  <a:lnTo>
                    <a:pt x="773810" y="4825"/>
                  </a:lnTo>
                  <a:lnTo>
                    <a:pt x="777113" y="3555"/>
                  </a:lnTo>
                  <a:lnTo>
                    <a:pt x="780288" y="2286"/>
                  </a:lnTo>
                  <a:lnTo>
                    <a:pt x="784606" y="1397"/>
                  </a:lnTo>
                  <a:lnTo>
                    <a:pt x="790066" y="888"/>
                  </a:lnTo>
                  <a:lnTo>
                    <a:pt x="795527" y="253"/>
                  </a:lnTo>
                  <a:lnTo>
                    <a:pt x="802385" y="0"/>
                  </a:lnTo>
                  <a:lnTo>
                    <a:pt x="81038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966835" cy="2082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595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money </a:t>
            </a:r>
            <a:r>
              <a:rPr sz="3200" dirty="0">
                <a:latin typeface="Carlito"/>
                <a:cs typeface="Carlito"/>
              </a:rPr>
              <a:t>and muscle </a:t>
            </a:r>
            <a:r>
              <a:rPr sz="3200" spc="-10" dirty="0">
                <a:latin typeface="Carlito"/>
                <a:cs typeface="Carlito"/>
              </a:rPr>
              <a:t>power often  </a:t>
            </a:r>
            <a:r>
              <a:rPr sz="3200" dirty="0">
                <a:latin typeface="Carlito"/>
                <a:cs typeface="Carlito"/>
              </a:rPr>
              <a:t>lose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16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outcome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elections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normally accepted  </a:t>
            </a:r>
            <a:r>
              <a:rPr sz="3200" spc="-135" dirty="0">
                <a:latin typeface="Arial"/>
                <a:cs typeface="Arial"/>
              </a:rPr>
              <a:t>by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120" dirty="0">
                <a:latin typeface="Arial"/>
                <a:cs typeface="Arial"/>
              </a:rPr>
              <a:t>defeated </a:t>
            </a:r>
            <a:r>
              <a:rPr sz="3200" spc="-60" dirty="0">
                <a:latin typeface="Arial"/>
                <a:cs typeface="Arial"/>
              </a:rPr>
              <a:t>party </a:t>
            </a:r>
            <a:r>
              <a:rPr sz="3200" spc="-300" dirty="0">
                <a:latin typeface="Arial"/>
                <a:cs typeface="Arial"/>
              </a:rPr>
              <a:t>as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80" dirty="0">
                <a:latin typeface="Arial"/>
                <a:cs typeface="Arial"/>
              </a:rPr>
              <a:t>“people</a:t>
            </a:r>
            <a:r>
              <a:rPr sz="3200" spc="-80" dirty="0">
                <a:latin typeface="AoyagiKouzanFontT"/>
                <a:cs typeface="AoyagiKouzanFontT"/>
              </a:rPr>
              <a:t>‟</a:t>
            </a:r>
            <a:r>
              <a:rPr sz="3200" spc="-80" dirty="0">
                <a:latin typeface="Arial"/>
                <a:cs typeface="Arial"/>
              </a:rPr>
              <a:t>s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verdict”.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2209800"/>
            <a:ext cx="6172200" cy="4404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3013"/>
            <a:ext cx="861949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161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20" dirty="0">
                <a:latin typeface="Carlito"/>
                <a:cs typeface="Carlito"/>
              </a:rPr>
              <a:t>excessive </a:t>
            </a:r>
            <a:r>
              <a:rPr sz="3200" spc="-5" dirty="0">
                <a:latin typeface="Carlito"/>
                <a:cs typeface="Carlito"/>
              </a:rPr>
              <a:t>money enjoy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unfair  advantage over </a:t>
            </a:r>
            <a:r>
              <a:rPr sz="3200" spc="-5" dirty="0">
                <a:latin typeface="Carlito"/>
                <a:cs typeface="Carlito"/>
              </a:rPr>
              <a:t>smaller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parties/candidates.</a:t>
            </a:r>
            <a:endParaRPr sz="32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dirty="0">
                <a:latin typeface="Carlito"/>
                <a:cs typeface="Carlito"/>
              </a:rPr>
              <a:t>with criminal </a:t>
            </a:r>
            <a:r>
              <a:rPr sz="3200" spc="-20" dirty="0">
                <a:latin typeface="Carlito"/>
                <a:cs typeface="Carlito"/>
              </a:rPr>
              <a:t>records </a:t>
            </a:r>
            <a:r>
              <a:rPr sz="3200" spc="-15" dirty="0">
                <a:latin typeface="Carlito"/>
                <a:cs typeface="Carlito"/>
              </a:rPr>
              <a:t>dominate others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remove </a:t>
            </a:r>
            <a:r>
              <a:rPr sz="3200" dirty="0">
                <a:latin typeface="Carlito"/>
                <a:cs typeface="Carlito"/>
              </a:rPr>
              <a:t>them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electoral race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spc="-5" dirty="0">
                <a:latin typeface="Carlito"/>
                <a:cs typeface="Carlito"/>
              </a:rPr>
              <a:t>using  </a:t>
            </a:r>
            <a:r>
              <a:rPr sz="3200" spc="-10" dirty="0">
                <a:latin typeface="Carlito"/>
                <a:cs typeface="Carlito"/>
              </a:rPr>
              <a:t>coercion.</a:t>
            </a:r>
            <a:endParaRPr sz="3200">
              <a:latin typeface="Carlito"/>
              <a:cs typeface="Carlito"/>
            </a:endParaRPr>
          </a:p>
          <a:p>
            <a:pPr marL="355600" marR="9334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0" dirty="0">
                <a:latin typeface="Carlito"/>
                <a:cs typeface="Carlito"/>
              </a:rPr>
              <a:t>political </a:t>
            </a:r>
            <a:r>
              <a:rPr sz="3200" spc="-5" dirty="0">
                <a:latin typeface="Carlito"/>
                <a:cs typeface="Carlito"/>
              </a:rPr>
              <a:t>parties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dominated by families  </a:t>
            </a:r>
            <a:r>
              <a:rPr sz="3200" dirty="0">
                <a:latin typeface="Carlito"/>
                <a:cs typeface="Carlito"/>
              </a:rPr>
              <a:t>who try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distribute </a:t>
            </a:r>
            <a:r>
              <a:rPr sz="3200" spc="-20" dirty="0">
                <a:latin typeface="Carlito"/>
                <a:cs typeface="Carlito"/>
              </a:rPr>
              <a:t>tickets </a:t>
            </a:r>
            <a:r>
              <a:rPr sz="3200" dirty="0">
                <a:latin typeface="Carlito"/>
                <a:cs typeface="Carlito"/>
              </a:rPr>
              <a:t>only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relatives 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family.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789" y="206375"/>
            <a:ext cx="7497445" cy="1548130"/>
            <a:chOff x="104789" y="206375"/>
            <a:chExt cx="7497445" cy="1548130"/>
          </a:xfrm>
        </p:grpSpPr>
        <p:sp>
          <p:nvSpPr>
            <p:cNvPr id="4" name="object 4"/>
            <p:cNvSpPr/>
            <p:nvPr/>
          </p:nvSpPr>
          <p:spPr>
            <a:xfrm>
              <a:off x="104789" y="209036"/>
              <a:ext cx="7497244" cy="6746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8360" y="658368"/>
              <a:ext cx="3444240" cy="1095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005" y="206375"/>
              <a:ext cx="7438783" cy="6154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2353" y="1032002"/>
              <a:ext cx="2509498" cy="4982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92277"/>
            <a:ext cx="866521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048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Small parties </a:t>
            </a:r>
            <a:r>
              <a:rPr sz="3200" spc="-25" dirty="0">
                <a:latin typeface="Carlito"/>
                <a:cs typeface="Carlito"/>
              </a:rPr>
              <a:t>suffer </a:t>
            </a:r>
            <a:r>
              <a:rPr sz="3200" spc="-10" dirty="0">
                <a:latin typeface="Carlito"/>
                <a:cs typeface="Carlito"/>
              </a:rPr>
              <a:t>huge setbacks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10" dirty="0">
                <a:latin typeface="Carlito"/>
                <a:cs typeface="Carlito"/>
              </a:rPr>
              <a:t>compared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big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parties.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Because of the </a:t>
            </a:r>
            <a:r>
              <a:rPr sz="3200" spc="-10" dirty="0">
                <a:latin typeface="Carlito"/>
                <a:cs typeface="Carlito"/>
              </a:rPr>
              <a:t>above </a:t>
            </a:r>
            <a:r>
              <a:rPr sz="3200" spc="-5" dirty="0">
                <a:latin typeface="Carlito"/>
                <a:cs typeface="Carlito"/>
              </a:rPr>
              <a:t>reasons, </a:t>
            </a:r>
            <a:r>
              <a:rPr sz="3200" spc="-20" dirty="0">
                <a:latin typeface="Carlito"/>
                <a:cs typeface="Carlito"/>
              </a:rPr>
              <a:t>many organizations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activists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spc="-5" dirty="0">
                <a:latin typeface="Carlito"/>
                <a:cs typeface="Carlito"/>
              </a:rPr>
              <a:t>been demanding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reformed  </a:t>
            </a:r>
            <a:r>
              <a:rPr sz="3200" spc="-15" dirty="0">
                <a:latin typeface="Carlito"/>
                <a:cs typeface="Carlito"/>
              </a:rPr>
              <a:t>electoral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system.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3124200"/>
            <a:ext cx="62484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2209800"/>
            <a:ext cx="5715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96556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party </a:t>
            </a:r>
            <a:r>
              <a:rPr sz="3200" spc="-5" dirty="0">
                <a:latin typeface="Carlito"/>
                <a:cs typeface="Carlito"/>
              </a:rPr>
              <a:t>need not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dirty="0">
                <a:latin typeface="Carlito"/>
                <a:cs typeface="Carlito"/>
              </a:rPr>
              <a:t>not </a:t>
            </a:r>
            <a:r>
              <a:rPr sz="3200" spc="-5" dirty="0">
                <a:latin typeface="Carlito"/>
                <a:cs typeface="Carlito"/>
              </a:rPr>
              <a:t>resigned </a:t>
            </a:r>
            <a:r>
              <a:rPr sz="3200" spc="-20" dirty="0">
                <a:latin typeface="Carlito"/>
                <a:cs typeface="Carlito"/>
              </a:rPr>
              <a:t>after </a:t>
            </a:r>
            <a:r>
              <a:rPr sz="3200" spc="-5" dirty="0">
                <a:latin typeface="Carlito"/>
                <a:cs typeface="Carlito"/>
              </a:rPr>
              <a:t>his party  </a:t>
            </a:r>
            <a:r>
              <a:rPr sz="3200" spc="-10" dirty="0">
                <a:latin typeface="Carlito"/>
                <a:cs typeface="Carlito"/>
              </a:rPr>
              <a:t>lost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elections.</a:t>
            </a:r>
            <a:endParaRPr sz="3200">
              <a:latin typeface="Carlito"/>
              <a:cs typeface="Carlito"/>
            </a:endParaRPr>
          </a:p>
          <a:p>
            <a:pPr marL="355600" marR="76708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country </a:t>
            </a:r>
            <a:r>
              <a:rPr sz="3200" dirty="0">
                <a:latin typeface="Carlito"/>
                <a:cs typeface="Carlito"/>
              </a:rPr>
              <a:t>which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dirty="0">
                <a:latin typeface="Carlito"/>
                <a:cs typeface="Carlito"/>
              </a:rPr>
              <a:t>elections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said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be  </a:t>
            </a:r>
            <a:r>
              <a:rPr sz="3200" spc="-15" dirty="0">
                <a:latin typeface="Carlito"/>
                <a:cs typeface="Carlito"/>
              </a:rPr>
              <a:t>democratic.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1752600"/>
            <a:ext cx="4191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77797"/>
            <a:ext cx="8926195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176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people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choose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0" dirty="0">
                <a:latin typeface="Carlito"/>
                <a:cs typeface="Carlito"/>
              </a:rPr>
              <a:t>leaders </a:t>
            </a:r>
            <a:r>
              <a:rPr sz="3200" spc="-5" dirty="0">
                <a:latin typeface="Carlito"/>
                <a:cs typeface="Carlito"/>
              </a:rPr>
              <a:t>who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30" dirty="0">
                <a:latin typeface="Carlito"/>
                <a:cs typeface="Carlito"/>
              </a:rPr>
              <a:t>make  </a:t>
            </a:r>
            <a:r>
              <a:rPr sz="3200" spc="-15" dirty="0">
                <a:latin typeface="Carlito"/>
                <a:cs typeface="Carlito"/>
              </a:rPr>
              <a:t>laws </a:t>
            </a:r>
            <a:r>
              <a:rPr sz="3200" spc="-35" dirty="0">
                <a:latin typeface="Carlito"/>
                <a:cs typeface="Carlito"/>
              </a:rPr>
              <a:t>for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them.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They can </a:t>
            </a:r>
            <a:r>
              <a:rPr sz="3200" spc="-5" dirty="0">
                <a:latin typeface="Carlito"/>
                <a:cs typeface="Carlito"/>
              </a:rPr>
              <a:t>choose </a:t>
            </a:r>
            <a:r>
              <a:rPr sz="3200" dirty="0">
                <a:latin typeface="Carlito"/>
                <a:cs typeface="Carlito"/>
              </a:rPr>
              <a:t>who will </a:t>
            </a:r>
            <a:r>
              <a:rPr sz="3200" spc="-20" dirty="0">
                <a:latin typeface="Carlito"/>
                <a:cs typeface="Carlito"/>
              </a:rPr>
              <a:t>form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40" dirty="0">
                <a:latin typeface="Carlito"/>
                <a:cs typeface="Carlito"/>
              </a:rPr>
              <a:t>take </a:t>
            </a:r>
            <a:r>
              <a:rPr sz="3200" dirty="0">
                <a:latin typeface="Carlito"/>
                <a:cs typeface="Carlito"/>
              </a:rPr>
              <a:t>major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decisions.</a:t>
            </a:r>
            <a:endParaRPr sz="3200">
              <a:latin typeface="Carlito"/>
              <a:cs typeface="Carlito"/>
            </a:endParaRPr>
          </a:p>
          <a:p>
            <a:pPr marL="355600" marR="4826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They can </a:t>
            </a:r>
            <a:r>
              <a:rPr sz="3200" dirty="0">
                <a:latin typeface="Carlito"/>
                <a:cs typeface="Carlito"/>
              </a:rPr>
              <a:t>choose the </a:t>
            </a:r>
            <a:r>
              <a:rPr sz="3200" spc="-5" dirty="0">
                <a:latin typeface="Carlito"/>
                <a:cs typeface="Carlito"/>
              </a:rPr>
              <a:t>party </a:t>
            </a:r>
            <a:r>
              <a:rPr sz="3200" dirty="0">
                <a:latin typeface="Carlito"/>
                <a:cs typeface="Carlito"/>
              </a:rPr>
              <a:t>whose </a:t>
            </a:r>
            <a:r>
              <a:rPr sz="3200" spc="-5" dirty="0">
                <a:latin typeface="Carlito"/>
                <a:cs typeface="Carlito"/>
              </a:rPr>
              <a:t>policies </a:t>
            </a:r>
            <a:r>
              <a:rPr sz="3200" dirty="0">
                <a:latin typeface="Carlito"/>
                <a:cs typeface="Carlito"/>
              </a:rPr>
              <a:t>will guide  the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law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making.</a:t>
            </a:r>
            <a:endParaRPr sz="3200">
              <a:latin typeface="Carlito"/>
              <a:cs typeface="Carlito"/>
            </a:endParaRPr>
          </a:p>
          <a:p>
            <a:pPr marL="355600" marR="16637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rule </a:t>
            </a:r>
            <a:r>
              <a:rPr sz="3200" spc="-5" dirty="0">
                <a:latin typeface="Carlito"/>
                <a:cs typeface="Carlito"/>
              </a:rPr>
              <a:t>of the people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possible without </a:t>
            </a:r>
            <a:r>
              <a:rPr sz="3200" spc="-20" dirty="0">
                <a:latin typeface="Carlito"/>
                <a:cs typeface="Carlito"/>
              </a:rPr>
              <a:t>any  </a:t>
            </a: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dirty="0">
                <a:latin typeface="Carlito"/>
                <a:cs typeface="Carlito"/>
              </a:rPr>
              <a:t>if all the </a:t>
            </a:r>
            <a:r>
              <a:rPr sz="3200" spc="-5" dirty="0">
                <a:latin typeface="Carlito"/>
                <a:cs typeface="Carlito"/>
              </a:rPr>
              <a:t>people </a:t>
            </a:r>
            <a:r>
              <a:rPr sz="3200" spc="-10" dirty="0">
                <a:latin typeface="Carlito"/>
                <a:cs typeface="Carlito"/>
              </a:rPr>
              <a:t>cab </a:t>
            </a:r>
            <a:r>
              <a:rPr sz="3200" spc="-5" dirty="0">
                <a:latin typeface="Carlito"/>
                <a:cs typeface="Carlito"/>
              </a:rPr>
              <a:t>sit </a:t>
            </a:r>
            <a:r>
              <a:rPr sz="3200" spc="-10" dirty="0">
                <a:latin typeface="Carlito"/>
                <a:cs typeface="Carlito"/>
              </a:rPr>
              <a:t>together </a:t>
            </a:r>
            <a:r>
              <a:rPr sz="3200" spc="-20" dirty="0">
                <a:latin typeface="Carlito"/>
                <a:cs typeface="Carlito"/>
              </a:rPr>
              <a:t>everyday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40" dirty="0">
                <a:latin typeface="Carlito"/>
                <a:cs typeface="Carlito"/>
              </a:rPr>
              <a:t>take </a:t>
            </a:r>
            <a:r>
              <a:rPr sz="3200" dirty="0">
                <a:latin typeface="Carlito"/>
                <a:cs typeface="Carlito"/>
              </a:rPr>
              <a:t>all the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decisions.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203" y="205231"/>
            <a:ext cx="8035290" cy="693420"/>
            <a:chOff x="95203" y="205231"/>
            <a:chExt cx="8035290" cy="693420"/>
          </a:xfrm>
        </p:grpSpPr>
        <p:sp>
          <p:nvSpPr>
            <p:cNvPr id="4" name="object 4"/>
            <p:cNvSpPr/>
            <p:nvPr/>
          </p:nvSpPr>
          <p:spPr>
            <a:xfrm>
              <a:off x="95203" y="210311"/>
              <a:ext cx="8035165" cy="6882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580" y="221233"/>
              <a:ext cx="7928952" cy="587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900" y="205231"/>
              <a:ext cx="7960761" cy="619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80046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621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People can </a:t>
            </a:r>
            <a:r>
              <a:rPr sz="3200" dirty="0">
                <a:latin typeface="Carlito"/>
                <a:cs typeface="Carlito"/>
              </a:rPr>
              <a:t>choose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representatives at </a:t>
            </a:r>
            <a:r>
              <a:rPr sz="3200" spc="-5" dirty="0">
                <a:latin typeface="Carlito"/>
                <a:cs typeface="Carlito"/>
              </a:rPr>
              <a:t>regular  </a:t>
            </a:r>
            <a:r>
              <a:rPr sz="3200" spc="-10" dirty="0">
                <a:latin typeface="Carlito"/>
                <a:cs typeface="Carlito"/>
              </a:rPr>
              <a:t>intervals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change them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they </a:t>
            </a:r>
            <a:r>
              <a:rPr sz="3200" dirty="0">
                <a:latin typeface="Carlito"/>
                <a:cs typeface="Carlito"/>
              </a:rPr>
              <a:t>wish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do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so.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Therefore, </a:t>
            </a: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spc="-10" dirty="0">
                <a:latin typeface="Carlito"/>
                <a:cs typeface="Carlito"/>
              </a:rPr>
              <a:t>are considered </a:t>
            </a:r>
            <a:r>
              <a:rPr sz="3200" spc="-5" dirty="0">
                <a:latin typeface="Carlito"/>
                <a:cs typeface="Carlito"/>
              </a:rPr>
              <a:t>essential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our  times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spc="-15" dirty="0">
                <a:latin typeface="Carlito"/>
                <a:cs typeface="Carlito"/>
              </a:rPr>
              <a:t>representative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democracy.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2438400"/>
            <a:ext cx="4953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48611"/>
            <a:ext cx="8919210" cy="304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Everyone </a:t>
            </a:r>
            <a:r>
              <a:rPr sz="3200" spc="-5" dirty="0">
                <a:latin typeface="Carlito"/>
                <a:cs typeface="Carlito"/>
              </a:rPr>
              <a:t>should be able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choose. </a:t>
            </a: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dirty="0">
                <a:latin typeface="Carlito"/>
                <a:cs typeface="Carlito"/>
              </a:rPr>
              <a:t>means </a:t>
            </a:r>
            <a:r>
              <a:rPr sz="3200" spc="-10" dirty="0">
                <a:latin typeface="Carlito"/>
                <a:cs typeface="Carlito"/>
              </a:rPr>
              <a:t>that  everyone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spc="-15" dirty="0">
                <a:latin typeface="Carlito"/>
                <a:cs typeface="Carlito"/>
              </a:rPr>
              <a:t>vote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15" dirty="0">
                <a:latin typeface="Carlito"/>
                <a:cs typeface="Carlito"/>
              </a:rPr>
              <a:t>vote 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dirty="0">
                <a:latin typeface="Carlito"/>
                <a:cs typeface="Carlito"/>
              </a:rPr>
              <a:t>equal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value.</a:t>
            </a:r>
            <a:endParaRPr sz="3200">
              <a:latin typeface="Carlito"/>
              <a:cs typeface="Carlito"/>
            </a:endParaRPr>
          </a:p>
          <a:p>
            <a:pPr marL="355600" marR="13335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There </a:t>
            </a:r>
            <a:r>
              <a:rPr sz="3200" spc="-5" dirty="0">
                <a:latin typeface="Carlito"/>
                <a:cs typeface="Carlito"/>
              </a:rPr>
              <a:t>should be something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choose </a:t>
            </a:r>
            <a:r>
              <a:rPr sz="3200" spc="-15" dirty="0">
                <a:latin typeface="Carlito"/>
                <a:cs typeface="Carlito"/>
              </a:rPr>
              <a:t>from. Parties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candidates </a:t>
            </a:r>
            <a:r>
              <a:rPr sz="3200" spc="-5" dirty="0">
                <a:latin typeface="Carlito"/>
                <a:cs typeface="Carlito"/>
              </a:rPr>
              <a:t>should be </a:t>
            </a:r>
            <a:r>
              <a:rPr sz="3200" spc="-10" dirty="0">
                <a:latin typeface="Carlito"/>
                <a:cs typeface="Carlito"/>
              </a:rPr>
              <a:t>free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20" dirty="0">
                <a:latin typeface="Carlito"/>
                <a:cs typeface="Carlito"/>
              </a:rPr>
              <a:t>contest </a:t>
            </a:r>
            <a:r>
              <a:rPr sz="3200" dirty="0">
                <a:latin typeface="Carlito"/>
                <a:cs typeface="Carlito"/>
              </a:rPr>
              <a:t>elections  and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spc="-30" dirty="0">
                <a:latin typeface="Carlito"/>
                <a:cs typeface="Carlito"/>
              </a:rPr>
              <a:t>offer </a:t>
            </a: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0" dirty="0">
                <a:latin typeface="Carlito"/>
                <a:cs typeface="Carlito"/>
              </a:rPr>
              <a:t>real </a:t>
            </a:r>
            <a:r>
              <a:rPr sz="3200" dirty="0">
                <a:latin typeface="Carlito"/>
                <a:cs typeface="Carlito"/>
              </a:rPr>
              <a:t>choice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voters.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133" y="208458"/>
            <a:ext cx="7011311" cy="1402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12"/>
            <a:ext cx="8531860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choice </a:t>
            </a:r>
            <a:r>
              <a:rPr sz="3200" spc="-5" dirty="0">
                <a:latin typeface="Carlito"/>
                <a:cs typeface="Carlito"/>
              </a:rPr>
              <a:t>should be </a:t>
            </a:r>
            <a:r>
              <a:rPr sz="3200" spc="-30" dirty="0">
                <a:latin typeface="Carlito"/>
                <a:cs typeface="Carlito"/>
              </a:rPr>
              <a:t>offered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spc="-10" dirty="0">
                <a:latin typeface="Carlito"/>
                <a:cs typeface="Carlito"/>
              </a:rPr>
              <a:t>regular intervals.  </a:t>
            </a:r>
            <a:r>
              <a:rPr sz="3200" spc="-5" dirty="0">
                <a:latin typeface="Carlito"/>
                <a:cs typeface="Carlito"/>
              </a:rPr>
              <a:t>Elections </a:t>
            </a:r>
            <a:r>
              <a:rPr sz="3200" spc="-15" dirty="0">
                <a:latin typeface="Carlito"/>
                <a:cs typeface="Carlito"/>
              </a:rPr>
              <a:t>must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5" dirty="0">
                <a:latin typeface="Carlito"/>
                <a:cs typeface="Carlito"/>
              </a:rPr>
              <a:t>held regularly </a:t>
            </a:r>
            <a:r>
              <a:rPr sz="3200" spc="-15" dirty="0">
                <a:latin typeface="Carlito"/>
                <a:cs typeface="Carlito"/>
              </a:rPr>
              <a:t>after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15" dirty="0">
                <a:latin typeface="Carlito"/>
                <a:cs typeface="Carlito"/>
              </a:rPr>
              <a:t>five  </a:t>
            </a:r>
            <a:r>
              <a:rPr sz="3200" spc="-20" dirty="0">
                <a:latin typeface="Carlito"/>
                <a:cs typeface="Carlito"/>
              </a:rPr>
              <a:t>years.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candidate </a:t>
            </a:r>
            <a:r>
              <a:rPr sz="3200" spc="-25" dirty="0">
                <a:latin typeface="Carlito"/>
                <a:cs typeface="Carlito"/>
              </a:rPr>
              <a:t>preferred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people should </a:t>
            </a:r>
            <a:r>
              <a:rPr sz="3200" spc="-15" dirty="0">
                <a:latin typeface="Carlito"/>
                <a:cs typeface="Carlito"/>
              </a:rPr>
              <a:t>get  </a:t>
            </a:r>
            <a:r>
              <a:rPr sz="3200" spc="-5" dirty="0">
                <a:latin typeface="Carlito"/>
                <a:cs typeface="Carlito"/>
              </a:rPr>
              <a:t>elected.</a:t>
            </a:r>
            <a:endParaRPr sz="3200">
              <a:latin typeface="Carlito"/>
              <a:cs typeface="Carlito"/>
            </a:endParaRPr>
          </a:p>
          <a:p>
            <a:pPr marL="355600" marR="300990" indent="-342900" algn="just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Elections should be </a:t>
            </a:r>
            <a:r>
              <a:rPr sz="3200" spc="-10" dirty="0">
                <a:latin typeface="Carlito"/>
                <a:cs typeface="Carlito"/>
              </a:rPr>
              <a:t>conducted </a:t>
            </a:r>
            <a:r>
              <a:rPr sz="3200" dirty="0">
                <a:latin typeface="Carlito"/>
                <a:cs typeface="Carlito"/>
              </a:rPr>
              <a:t>in a </a:t>
            </a:r>
            <a:r>
              <a:rPr sz="3200" spc="-15" dirty="0">
                <a:latin typeface="Carlito"/>
                <a:cs typeface="Carlito"/>
              </a:rPr>
              <a:t>free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fair  </a:t>
            </a:r>
            <a:r>
              <a:rPr sz="3200" dirty="0">
                <a:latin typeface="Carlito"/>
                <a:cs typeface="Carlito"/>
              </a:rPr>
              <a:t>manner </a:t>
            </a:r>
            <a:r>
              <a:rPr sz="3200" spc="-10" dirty="0">
                <a:latin typeface="Carlito"/>
                <a:cs typeface="Carlito"/>
              </a:rPr>
              <a:t>where </a:t>
            </a:r>
            <a:r>
              <a:rPr sz="3200" spc="-5" dirty="0">
                <a:latin typeface="Carlito"/>
                <a:cs typeface="Carlito"/>
              </a:rPr>
              <a:t>people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choose as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spc="-5" dirty="0">
                <a:latin typeface="Carlito"/>
                <a:cs typeface="Carlito"/>
              </a:rPr>
              <a:t>really  wish.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3810000"/>
            <a:ext cx="4343400" cy="304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3013"/>
            <a:ext cx="8930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5" dirty="0">
                <a:latin typeface="Carlito"/>
                <a:cs typeface="Carlito"/>
              </a:rPr>
              <a:t>be divided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spc="-10" dirty="0">
                <a:latin typeface="Carlito"/>
                <a:cs typeface="Carlito"/>
              </a:rPr>
              <a:t>two </a:t>
            </a:r>
            <a:r>
              <a:rPr sz="3200" spc="-5" dirty="0">
                <a:latin typeface="Carlito"/>
                <a:cs typeface="Carlito"/>
              </a:rPr>
              <a:t>parts demerits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merits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518992"/>
            <a:ext cx="825309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9789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35" dirty="0">
                <a:latin typeface="Carlito"/>
                <a:cs typeface="Carlito"/>
              </a:rPr>
              <a:t>Clearly,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electoral </a:t>
            </a:r>
            <a:r>
              <a:rPr sz="3200" spc="-10" dirty="0">
                <a:latin typeface="Carlito"/>
                <a:cs typeface="Carlito"/>
              </a:rPr>
              <a:t>competition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15" dirty="0">
                <a:latin typeface="Carlito"/>
                <a:cs typeface="Carlito"/>
              </a:rPr>
              <a:t>many  </a:t>
            </a:r>
            <a:r>
              <a:rPr sz="3200" spc="-5" dirty="0">
                <a:latin typeface="Carlito"/>
                <a:cs typeface="Carlito"/>
              </a:rPr>
              <a:t>demerits.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It </a:t>
            </a:r>
            <a:r>
              <a:rPr sz="3200" spc="-15" dirty="0">
                <a:latin typeface="Carlito"/>
                <a:cs typeface="Carlito"/>
              </a:rPr>
              <a:t>creates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sense of disunity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factionalism </a:t>
            </a:r>
            <a:r>
              <a:rPr sz="3200" dirty="0">
                <a:latin typeface="Carlito"/>
                <a:cs typeface="Carlito"/>
              </a:rPr>
              <a:t>in 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25" dirty="0">
                <a:latin typeface="Carlito"/>
                <a:cs typeface="Carlito"/>
              </a:rPr>
              <a:t>day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society.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454" y="1411986"/>
            <a:ext cx="103886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6665" y="1140333"/>
            <a:ext cx="125730" cy="1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6774" y="1140333"/>
            <a:ext cx="125729" cy="1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0791" y="241681"/>
            <a:ext cx="8869680" cy="2178685"/>
            <a:chOff x="240791" y="241681"/>
            <a:chExt cx="8869680" cy="2178685"/>
          </a:xfrm>
        </p:grpSpPr>
        <p:sp>
          <p:nvSpPr>
            <p:cNvPr id="8" name="object 8"/>
            <p:cNvSpPr/>
            <p:nvPr/>
          </p:nvSpPr>
          <p:spPr>
            <a:xfrm>
              <a:off x="1815399" y="712284"/>
              <a:ext cx="5738004" cy="342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0450" y="246253"/>
              <a:ext cx="5705094" cy="4488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0450" y="246253"/>
              <a:ext cx="5705475" cy="448945"/>
            </a:xfrm>
            <a:custGeom>
              <a:avLst/>
              <a:gdLst/>
              <a:ahLst/>
              <a:cxnLst/>
              <a:rect l="l" t="t" r="r" b="b"/>
              <a:pathLst>
                <a:path w="5705475" h="448945">
                  <a:moveTo>
                    <a:pt x="4817618" y="90424"/>
                  </a:moveTo>
                  <a:lnTo>
                    <a:pt x="4756277" y="274700"/>
                  </a:lnTo>
                  <a:lnTo>
                    <a:pt x="4879213" y="274700"/>
                  </a:lnTo>
                  <a:lnTo>
                    <a:pt x="4817872" y="90424"/>
                  </a:lnTo>
                  <a:lnTo>
                    <a:pt x="4817618" y="90424"/>
                  </a:lnTo>
                  <a:close/>
                </a:path>
                <a:path w="5705475" h="448945">
                  <a:moveTo>
                    <a:pt x="2789809" y="76707"/>
                  </a:moveTo>
                  <a:lnTo>
                    <a:pt x="2789809" y="371475"/>
                  </a:lnTo>
                  <a:lnTo>
                    <a:pt x="2835656" y="371475"/>
                  </a:lnTo>
                  <a:lnTo>
                    <a:pt x="2883519" y="366170"/>
                  </a:lnTo>
                  <a:lnTo>
                    <a:pt x="2919301" y="350297"/>
                  </a:lnTo>
                  <a:lnTo>
                    <a:pt x="2952368" y="312531"/>
                  </a:lnTo>
                  <a:lnTo>
                    <a:pt x="2966249" y="272041"/>
                  </a:lnTo>
                  <a:lnTo>
                    <a:pt x="2970911" y="221107"/>
                  </a:lnTo>
                  <a:lnTo>
                    <a:pt x="2970458" y="205960"/>
                  </a:lnTo>
                  <a:lnTo>
                    <a:pt x="2963672" y="163830"/>
                  </a:lnTo>
                  <a:lnTo>
                    <a:pt x="2948009" y="128129"/>
                  </a:lnTo>
                  <a:lnTo>
                    <a:pt x="2911697" y="93604"/>
                  </a:lnTo>
                  <a:lnTo>
                    <a:pt x="2870930" y="79454"/>
                  </a:lnTo>
                  <a:lnTo>
                    <a:pt x="2834259" y="76707"/>
                  </a:lnTo>
                  <a:lnTo>
                    <a:pt x="2789809" y="76707"/>
                  </a:lnTo>
                  <a:close/>
                </a:path>
                <a:path w="5705475" h="448945">
                  <a:moveTo>
                    <a:pt x="3796157" y="72390"/>
                  </a:moveTo>
                  <a:lnTo>
                    <a:pt x="3753473" y="79247"/>
                  </a:lnTo>
                  <a:lnTo>
                    <a:pt x="3713960" y="107531"/>
                  </a:lnTo>
                  <a:lnTo>
                    <a:pt x="3691086" y="151778"/>
                  </a:lnTo>
                  <a:lnTo>
                    <a:pt x="3683714" y="193055"/>
                  </a:lnTo>
                  <a:lnTo>
                    <a:pt x="3682365" y="222758"/>
                  </a:lnTo>
                  <a:lnTo>
                    <a:pt x="3682698" y="240041"/>
                  </a:lnTo>
                  <a:lnTo>
                    <a:pt x="3687699" y="286512"/>
                  </a:lnTo>
                  <a:lnTo>
                    <a:pt x="3699825" y="324373"/>
                  </a:lnTo>
                  <a:lnTo>
                    <a:pt x="3729753" y="359669"/>
                  </a:lnTo>
                  <a:lnTo>
                    <a:pt x="3778293" y="375400"/>
                  </a:lnTo>
                  <a:lnTo>
                    <a:pt x="3793871" y="376047"/>
                  </a:lnTo>
                  <a:lnTo>
                    <a:pt x="3809416" y="375306"/>
                  </a:lnTo>
                  <a:lnTo>
                    <a:pt x="3848100" y="364109"/>
                  </a:lnTo>
                  <a:lnTo>
                    <a:pt x="3883279" y="331216"/>
                  </a:lnTo>
                  <a:lnTo>
                    <a:pt x="3898941" y="296211"/>
                  </a:lnTo>
                  <a:lnTo>
                    <a:pt x="3906313" y="254333"/>
                  </a:lnTo>
                  <a:lnTo>
                    <a:pt x="3907663" y="224027"/>
                  </a:lnTo>
                  <a:lnTo>
                    <a:pt x="3907329" y="207359"/>
                  </a:lnTo>
                  <a:lnTo>
                    <a:pt x="3902329" y="161925"/>
                  </a:lnTo>
                  <a:lnTo>
                    <a:pt x="3890041" y="124545"/>
                  </a:lnTo>
                  <a:lnTo>
                    <a:pt x="3859912" y="89310"/>
                  </a:lnTo>
                  <a:lnTo>
                    <a:pt x="3811567" y="73078"/>
                  </a:lnTo>
                  <a:lnTo>
                    <a:pt x="3796157" y="72390"/>
                  </a:lnTo>
                  <a:close/>
                </a:path>
                <a:path w="5705475" h="448945">
                  <a:moveTo>
                    <a:pt x="2424557" y="72390"/>
                  </a:moveTo>
                  <a:lnTo>
                    <a:pt x="2381873" y="79247"/>
                  </a:lnTo>
                  <a:lnTo>
                    <a:pt x="2342360" y="107531"/>
                  </a:lnTo>
                  <a:lnTo>
                    <a:pt x="2319486" y="151778"/>
                  </a:lnTo>
                  <a:lnTo>
                    <a:pt x="2312114" y="193055"/>
                  </a:lnTo>
                  <a:lnTo>
                    <a:pt x="2310765" y="222758"/>
                  </a:lnTo>
                  <a:lnTo>
                    <a:pt x="2311098" y="240041"/>
                  </a:lnTo>
                  <a:lnTo>
                    <a:pt x="2316099" y="286512"/>
                  </a:lnTo>
                  <a:lnTo>
                    <a:pt x="2328225" y="324373"/>
                  </a:lnTo>
                  <a:lnTo>
                    <a:pt x="2358153" y="359669"/>
                  </a:lnTo>
                  <a:lnTo>
                    <a:pt x="2406693" y="375400"/>
                  </a:lnTo>
                  <a:lnTo>
                    <a:pt x="2422271" y="376047"/>
                  </a:lnTo>
                  <a:lnTo>
                    <a:pt x="2437816" y="375306"/>
                  </a:lnTo>
                  <a:lnTo>
                    <a:pt x="2476500" y="364109"/>
                  </a:lnTo>
                  <a:lnTo>
                    <a:pt x="2511679" y="331216"/>
                  </a:lnTo>
                  <a:lnTo>
                    <a:pt x="2527341" y="296211"/>
                  </a:lnTo>
                  <a:lnTo>
                    <a:pt x="2534713" y="254333"/>
                  </a:lnTo>
                  <a:lnTo>
                    <a:pt x="2536063" y="224027"/>
                  </a:lnTo>
                  <a:lnTo>
                    <a:pt x="2535729" y="207359"/>
                  </a:lnTo>
                  <a:lnTo>
                    <a:pt x="2530729" y="161925"/>
                  </a:lnTo>
                  <a:lnTo>
                    <a:pt x="2518441" y="124545"/>
                  </a:lnTo>
                  <a:lnTo>
                    <a:pt x="2488312" y="89310"/>
                  </a:lnTo>
                  <a:lnTo>
                    <a:pt x="2439967" y="73078"/>
                  </a:lnTo>
                  <a:lnTo>
                    <a:pt x="2424557" y="72390"/>
                  </a:lnTo>
                  <a:close/>
                </a:path>
                <a:path w="5705475" h="448945">
                  <a:moveTo>
                    <a:pt x="1961261" y="72390"/>
                  </a:moveTo>
                  <a:lnTo>
                    <a:pt x="1918577" y="79247"/>
                  </a:lnTo>
                  <a:lnTo>
                    <a:pt x="1879064" y="107531"/>
                  </a:lnTo>
                  <a:lnTo>
                    <a:pt x="1856190" y="151778"/>
                  </a:lnTo>
                  <a:lnTo>
                    <a:pt x="1848818" y="193055"/>
                  </a:lnTo>
                  <a:lnTo>
                    <a:pt x="1847469" y="222758"/>
                  </a:lnTo>
                  <a:lnTo>
                    <a:pt x="1847802" y="240041"/>
                  </a:lnTo>
                  <a:lnTo>
                    <a:pt x="1852802" y="286512"/>
                  </a:lnTo>
                  <a:lnTo>
                    <a:pt x="1864929" y="324373"/>
                  </a:lnTo>
                  <a:lnTo>
                    <a:pt x="1894857" y="359669"/>
                  </a:lnTo>
                  <a:lnTo>
                    <a:pt x="1943397" y="375400"/>
                  </a:lnTo>
                  <a:lnTo>
                    <a:pt x="1958975" y="376047"/>
                  </a:lnTo>
                  <a:lnTo>
                    <a:pt x="1974520" y="375306"/>
                  </a:lnTo>
                  <a:lnTo>
                    <a:pt x="2013203" y="364109"/>
                  </a:lnTo>
                  <a:lnTo>
                    <a:pt x="2048383" y="331216"/>
                  </a:lnTo>
                  <a:lnTo>
                    <a:pt x="2064045" y="296211"/>
                  </a:lnTo>
                  <a:lnTo>
                    <a:pt x="2071417" y="254333"/>
                  </a:lnTo>
                  <a:lnTo>
                    <a:pt x="2072766" y="224027"/>
                  </a:lnTo>
                  <a:lnTo>
                    <a:pt x="2072433" y="207359"/>
                  </a:lnTo>
                  <a:lnTo>
                    <a:pt x="2067433" y="161925"/>
                  </a:lnTo>
                  <a:lnTo>
                    <a:pt x="2055145" y="124545"/>
                  </a:lnTo>
                  <a:lnTo>
                    <a:pt x="2025016" y="89310"/>
                  </a:lnTo>
                  <a:lnTo>
                    <a:pt x="1976671" y="73078"/>
                  </a:lnTo>
                  <a:lnTo>
                    <a:pt x="1961261" y="72390"/>
                  </a:lnTo>
                  <a:close/>
                </a:path>
                <a:path w="5705475" h="448945">
                  <a:moveTo>
                    <a:pt x="5474334" y="7747"/>
                  </a:moveTo>
                  <a:lnTo>
                    <a:pt x="5690743" y="7747"/>
                  </a:lnTo>
                  <a:lnTo>
                    <a:pt x="5692775" y="7747"/>
                  </a:lnTo>
                  <a:lnTo>
                    <a:pt x="5694553" y="8254"/>
                  </a:lnTo>
                  <a:lnTo>
                    <a:pt x="5696077" y="9398"/>
                  </a:lnTo>
                  <a:lnTo>
                    <a:pt x="5697601" y="10541"/>
                  </a:lnTo>
                  <a:lnTo>
                    <a:pt x="5698998" y="12446"/>
                  </a:lnTo>
                  <a:lnTo>
                    <a:pt x="5700141" y="15240"/>
                  </a:lnTo>
                  <a:lnTo>
                    <a:pt x="5701157" y="18033"/>
                  </a:lnTo>
                  <a:lnTo>
                    <a:pt x="5702046" y="21717"/>
                  </a:lnTo>
                  <a:lnTo>
                    <a:pt x="5702554" y="26035"/>
                  </a:lnTo>
                  <a:lnTo>
                    <a:pt x="5703189" y="30352"/>
                  </a:lnTo>
                  <a:lnTo>
                    <a:pt x="5703443" y="35941"/>
                  </a:lnTo>
                  <a:lnTo>
                    <a:pt x="5703443" y="42545"/>
                  </a:lnTo>
                  <a:lnTo>
                    <a:pt x="5703443" y="48895"/>
                  </a:lnTo>
                  <a:lnTo>
                    <a:pt x="5703189" y="54101"/>
                  </a:lnTo>
                  <a:lnTo>
                    <a:pt x="5702554" y="58547"/>
                  </a:lnTo>
                  <a:lnTo>
                    <a:pt x="5702046" y="62865"/>
                  </a:lnTo>
                  <a:lnTo>
                    <a:pt x="5692775" y="76707"/>
                  </a:lnTo>
                  <a:lnTo>
                    <a:pt x="5690743" y="76707"/>
                  </a:lnTo>
                  <a:lnTo>
                    <a:pt x="5536057" y="76707"/>
                  </a:lnTo>
                  <a:lnTo>
                    <a:pt x="5536057" y="182499"/>
                  </a:lnTo>
                  <a:lnTo>
                    <a:pt x="5666867" y="182499"/>
                  </a:lnTo>
                  <a:lnTo>
                    <a:pt x="5668899" y="182499"/>
                  </a:lnTo>
                  <a:lnTo>
                    <a:pt x="5670804" y="183134"/>
                  </a:lnTo>
                  <a:lnTo>
                    <a:pt x="5672455" y="184404"/>
                  </a:lnTo>
                  <a:lnTo>
                    <a:pt x="5674106" y="185674"/>
                  </a:lnTo>
                  <a:lnTo>
                    <a:pt x="5675503" y="187579"/>
                  </a:lnTo>
                  <a:lnTo>
                    <a:pt x="5676646" y="190119"/>
                  </a:lnTo>
                  <a:lnTo>
                    <a:pt x="5677789" y="192659"/>
                  </a:lnTo>
                  <a:lnTo>
                    <a:pt x="5678551" y="196087"/>
                  </a:lnTo>
                  <a:lnTo>
                    <a:pt x="5679185" y="200533"/>
                  </a:lnTo>
                  <a:lnTo>
                    <a:pt x="5679694" y="204850"/>
                  </a:lnTo>
                  <a:lnTo>
                    <a:pt x="5679948" y="210185"/>
                  </a:lnTo>
                  <a:lnTo>
                    <a:pt x="5679948" y="216408"/>
                  </a:lnTo>
                  <a:lnTo>
                    <a:pt x="5679948" y="222885"/>
                  </a:lnTo>
                  <a:lnTo>
                    <a:pt x="5676646" y="242697"/>
                  </a:lnTo>
                  <a:lnTo>
                    <a:pt x="5675503" y="245237"/>
                  </a:lnTo>
                  <a:lnTo>
                    <a:pt x="5674106" y="247014"/>
                  </a:lnTo>
                  <a:lnTo>
                    <a:pt x="5672455" y="248158"/>
                  </a:lnTo>
                  <a:lnTo>
                    <a:pt x="5670804" y="249300"/>
                  </a:lnTo>
                  <a:lnTo>
                    <a:pt x="5668899" y="249809"/>
                  </a:lnTo>
                  <a:lnTo>
                    <a:pt x="5666867" y="249809"/>
                  </a:lnTo>
                  <a:lnTo>
                    <a:pt x="5536057" y="249809"/>
                  </a:lnTo>
                  <a:lnTo>
                    <a:pt x="5536057" y="372110"/>
                  </a:lnTo>
                  <a:lnTo>
                    <a:pt x="5692013" y="372110"/>
                  </a:lnTo>
                  <a:lnTo>
                    <a:pt x="5694045" y="372110"/>
                  </a:lnTo>
                  <a:lnTo>
                    <a:pt x="5704205" y="390398"/>
                  </a:lnTo>
                  <a:lnTo>
                    <a:pt x="5704840" y="394716"/>
                  </a:lnTo>
                  <a:lnTo>
                    <a:pt x="5705094" y="400050"/>
                  </a:lnTo>
                  <a:lnTo>
                    <a:pt x="5705094" y="406526"/>
                  </a:lnTo>
                  <a:lnTo>
                    <a:pt x="5705094" y="413004"/>
                  </a:lnTo>
                  <a:lnTo>
                    <a:pt x="5704840" y="418464"/>
                  </a:lnTo>
                  <a:lnTo>
                    <a:pt x="5704205" y="422783"/>
                  </a:lnTo>
                  <a:lnTo>
                    <a:pt x="5703697" y="427227"/>
                  </a:lnTo>
                  <a:lnTo>
                    <a:pt x="5697601" y="439166"/>
                  </a:lnTo>
                  <a:lnTo>
                    <a:pt x="5695950" y="440436"/>
                  </a:lnTo>
                  <a:lnTo>
                    <a:pt x="5694045" y="441071"/>
                  </a:lnTo>
                  <a:lnTo>
                    <a:pt x="5692013" y="441071"/>
                  </a:lnTo>
                  <a:lnTo>
                    <a:pt x="5474334" y="441071"/>
                  </a:lnTo>
                  <a:lnTo>
                    <a:pt x="5466969" y="441071"/>
                  </a:lnTo>
                  <a:lnTo>
                    <a:pt x="5460873" y="438912"/>
                  </a:lnTo>
                  <a:lnTo>
                    <a:pt x="5455793" y="434594"/>
                  </a:lnTo>
                  <a:lnTo>
                    <a:pt x="5450713" y="430149"/>
                  </a:lnTo>
                  <a:lnTo>
                    <a:pt x="5448300" y="423037"/>
                  </a:lnTo>
                  <a:lnTo>
                    <a:pt x="5448300" y="413258"/>
                  </a:lnTo>
                  <a:lnTo>
                    <a:pt x="5448300" y="35560"/>
                  </a:lnTo>
                  <a:lnTo>
                    <a:pt x="5448300" y="25780"/>
                  </a:lnTo>
                  <a:lnTo>
                    <a:pt x="5450713" y="18669"/>
                  </a:lnTo>
                  <a:lnTo>
                    <a:pt x="5455793" y="14350"/>
                  </a:lnTo>
                  <a:lnTo>
                    <a:pt x="5460873" y="9905"/>
                  </a:lnTo>
                  <a:lnTo>
                    <a:pt x="5466969" y="7747"/>
                  </a:lnTo>
                  <a:lnTo>
                    <a:pt x="5474334" y="7747"/>
                  </a:lnTo>
                  <a:close/>
                </a:path>
                <a:path w="5705475" h="448945">
                  <a:moveTo>
                    <a:pt x="3258566" y="7747"/>
                  </a:moveTo>
                  <a:lnTo>
                    <a:pt x="3564001" y="7747"/>
                  </a:lnTo>
                  <a:lnTo>
                    <a:pt x="3566033" y="7747"/>
                  </a:lnTo>
                  <a:lnTo>
                    <a:pt x="3567811" y="8381"/>
                  </a:lnTo>
                  <a:lnTo>
                    <a:pt x="3569589" y="9651"/>
                  </a:lnTo>
                  <a:lnTo>
                    <a:pt x="3571240" y="10795"/>
                  </a:lnTo>
                  <a:lnTo>
                    <a:pt x="3572637" y="12826"/>
                  </a:lnTo>
                  <a:lnTo>
                    <a:pt x="3573779" y="15621"/>
                  </a:lnTo>
                  <a:lnTo>
                    <a:pt x="3574796" y="18415"/>
                  </a:lnTo>
                  <a:lnTo>
                    <a:pt x="3575685" y="22098"/>
                  </a:lnTo>
                  <a:lnTo>
                    <a:pt x="3576193" y="26797"/>
                  </a:lnTo>
                  <a:lnTo>
                    <a:pt x="3576828" y="31496"/>
                  </a:lnTo>
                  <a:lnTo>
                    <a:pt x="3577082" y="37211"/>
                  </a:lnTo>
                  <a:lnTo>
                    <a:pt x="3577082" y="43942"/>
                  </a:lnTo>
                  <a:lnTo>
                    <a:pt x="3577082" y="50419"/>
                  </a:lnTo>
                  <a:lnTo>
                    <a:pt x="3576828" y="55879"/>
                  </a:lnTo>
                  <a:lnTo>
                    <a:pt x="3576193" y="60451"/>
                  </a:lnTo>
                  <a:lnTo>
                    <a:pt x="3575685" y="65024"/>
                  </a:lnTo>
                  <a:lnTo>
                    <a:pt x="3569589" y="77724"/>
                  </a:lnTo>
                  <a:lnTo>
                    <a:pt x="3567811" y="79121"/>
                  </a:lnTo>
                  <a:lnTo>
                    <a:pt x="3566033" y="79755"/>
                  </a:lnTo>
                  <a:lnTo>
                    <a:pt x="3564001" y="79755"/>
                  </a:lnTo>
                  <a:lnTo>
                    <a:pt x="3455543" y="79755"/>
                  </a:lnTo>
                  <a:lnTo>
                    <a:pt x="3455543" y="429006"/>
                  </a:lnTo>
                  <a:lnTo>
                    <a:pt x="3455543" y="431292"/>
                  </a:lnTo>
                  <a:lnTo>
                    <a:pt x="3454781" y="433197"/>
                  </a:lnTo>
                  <a:lnTo>
                    <a:pt x="3419856" y="443102"/>
                  </a:lnTo>
                  <a:lnTo>
                    <a:pt x="3411347" y="443102"/>
                  </a:lnTo>
                  <a:lnTo>
                    <a:pt x="3402838" y="443102"/>
                  </a:lnTo>
                  <a:lnTo>
                    <a:pt x="3395726" y="442722"/>
                  </a:lnTo>
                  <a:lnTo>
                    <a:pt x="3390011" y="442087"/>
                  </a:lnTo>
                  <a:lnTo>
                    <a:pt x="3384296" y="441451"/>
                  </a:lnTo>
                  <a:lnTo>
                    <a:pt x="3379851" y="440563"/>
                  </a:lnTo>
                  <a:lnTo>
                    <a:pt x="3376549" y="439420"/>
                  </a:lnTo>
                  <a:lnTo>
                    <a:pt x="3373120" y="438276"/>
                  </a:lnTo>
                  <a:lnTo>
                    <a:pt x="3370707" y="436880"/>
                  </a:lnTo>
                  <a:lnTo>
                    <a:pt x="3369310" y="435101"/>
                  </a:lnTo>
                  <a:lnTo>
                    <a:pt x="3367786" y="433197"/>
                  </a:lnTo>
                  <a:lnTo>
                    <a:pt x="3367151" y="431292"/>
                  </a:lnTo>
                  <a:lnTo>
                    <a:pt x="3367151" y="429006"/>
                  </a:lnTo>
                  <a:lnTo>
                    <a:pt x="3367151" y="79755"/>
                  </a:lnTo>
                  <a:lnTo>
                    <a:pt x="3258566" y="79755"/>
                  </a:lnTo>
                  <a:lnTo>
                    <a:pt x="3256407" y="79755"/>
                  </a:lnTo>
                  <a:lnTo>
                    <a:pt x="3254502" y="79121"/>
                  </a:lnTo>
                  <a:lnTo>
                    <a:pt x="3252978" y="77724"/>
                  </a:lnTo>
                  <a:lnTo>
                    <a:pt x="3251327" y="76453"/>
                  </a:lnTo>
                  <a:lnTo>
                    <a:pt x="3250057" y="74295"/>
                  </a:lnTo>
                  <a:lnTo>
                    <a:pt x="3245612" y="50419"/>
                  </a:lnTo>
                  <a:lnTo>
                    <a:pt x="3245612" y="43942"/>
                  </a:lnTo>
                  <a:lnTo>
                    <a:pt x="3245612" y="37211"/>
                  </a:lnTo>
                  <a:lnTo>
                    <a:pt x="3252978" y="9651"/>
                  </a:lnTo>
                  <a:lnTo>
                    <a:pt x="3254502" y="8381"/>
                  </a:lnTo>
                  <a:lnTo>
                    <a:pt x="3256407" y="7747"/>
                  </a:lnTo>
                  <a:lnTo>
                    <a:pt x="3258566" y="7747"/>
                  </a:lnTo>
                  <a:close/>
                </a:path>
                <a:path w="5705475" h="448945">
                  <a:moveTo>
                    <a:pt x="2728087" y="7747"/>
                  </a:moveTo>
                  <a:lnTo>
                    <a:pt x="2839339" y="7747"/>
                  </a:lnTo>
                  <a:lnTo>
                    <a:pt x="2867199" y="8602"/>
                  </a:lnTo>
                  <a:lnTo>
                    <a:pt x="2916348" y="15408"/>
                  </a:lnTo>
                  <a:lnTo>
                    <a:pt x="2956968" y="28928"/>
                  </a:lnTo>
                  <a:lnTo>
                    <a:pt x="2990965" y="49018"/>
                  </a:lnTo>
                  <a:lnTo>
                    <a:pt x="3018561" y="75586"/>
                  </a:lnTo>
                  <a:lnTo>
                    <a:pt x="3039568" y="108491"/>
                  </a:lnTo>
                  <a:lnTo>
                    <a:pt x="3053879" y="147639"/>
                  </a:lnTo>
                  <a:lnTo>
                    <a:pt x="3061067" y="193030"/>
                  </a:lnTo>
                  <a:lnTo>
                    <a:pt x="3061970" y="218059"/>
                  </a:lnTo>
                  <a:lnTo>
                    <a:pt x="3060995" y="246780"/>
                  </a:lnTo>
                  <a:lnTo>
                    <a:pt x="3053236" y="297747"/>
                  </a:lnTo>
                  <a:lnTo>
                    <a:pt x="3037830" y="340229"/>
                  </a:lnTo>
                  <a:lnTo>
                    <a:pt x="3015489" y="374796"/>
                  </a:lnTo>
                  <a:lnTo>
                    <a:pt x="2986412" y="401655"/>
                  </a:lnTo>
                  <a:lnTo>
                    <a:pt x="2950979" y="421328"/>
                  </a:lnTo>
                  <a:lnTo>
                    <a:pt x="2909048" y="433998"/>
                  </a:lnTo>
                  <a:lnTo>
                    <a:pt x="2859379" y="440285"/>
                  </a:lnTo>
                  <a:lnTo>
                    <a:pt x="2831591" y="441071"/>
                  </a:lnTo>
                  <a:lnTo>
                    <a:pt x="2728087" y="441071"/>
                  </a:lnTo>
                  <a:lnTo>
                    <a:pt x="2720721" y="441071"/>
                  </a:lnTo>
                  <a:lnTo>
                    <a:pt x="2714625" y="438912"/>
                  </a:lnTo>
                  <a:lnTo>
                    <a:pt x="2709545" y="434594"/>
                  </a:lnTo>
                  <a:lnTo>
                    <a:pt x="2704465" y="430149"/>
                  </a:lnTo>
                  <a:lnTo>
                    <a:pt x="2702052" y="423037"/>
                  </a:lnTo>
                  <a:lnTo>
                    <a:pt x="2702052" y="413258"/>
                  </a:lnTo>
                  <a:lnTo>
                    <a:pt x="2702052" y="35560"/>
                  </a:lnTo>
                  <a:lnTo>
                    <a:pt x="2702052" y="25780"/>
                  </a:lnTo>
                  <a:lnTo>
                    <a:pt x="2704465" y="18669"/>
                  </a:lnTo>
                  <a:lnTo>
                    <a:pt x="2709545" y="14350"/>
                  </a:lnTo>
                  <a:lnTo>
                    <a:pt x="2714625" y="9905"/>
                  </a:lnTo>
                  <a:lnTo>
                    <a:pt x="2720721" y="7747"/>
                  </a:lnTo>
                  <a:lnTo>
                    <a:pt x="2728087" y="7747"/>
                  </a:lnTo>
                  <a:close/>
                </a:path>
                <a:path w="5705475" h="448945">
                  <a:moveTo>
                    <a:pt x="812546" y="7747"/>
                  </a:moveTo>
                  <a:lnTo>
                    <a:pt x="1117981" y="7747"/>
                  </a:lnTo>
                  <a:lnTo>
                    <a:pt x="1120013" y="7747"/>
                  </a:lnTo>
                  <a:lnTo>
                    <a:pt x="1121791" y="8381"/>
                  </a:lnTo>
                  <a:lnTo>
                    <a:pt x="1123569" y="9651"/>
                  </a:lnTo>
                  <a:lnTo>
                    <a:pt x="1125220" y="10795"/>
                  </a:lnTo>
                  <a:lnTo>
                    <a:pt x="1126617" y="12826"/>
                  </a:lnTo>
                  <a:lnTo>
                    <a:pt x="1127760" y="15621"/>
                  </a:lnTo>
                  <a:lnTo>
                    <a:pt x="1128776" y="18415"/>
                  </a:lnTo>
                  <a:lnTo>
                    <a:pt x="1129665" y="22098"/>
                  </a:lnTo>
                  <a:lnTo>
                    <a:pt x="1130173" y="26797"/>
                  </a:lnTo>
                  <a:lnTo>
                    <a:pt x="1130808" y="31496"/>
                  </a:lnTo>
                  <a:lnTo>
                    <a:pt x="1131062" y="37211"/>
                  </a:lnTo>
                  <a:lnTo>
                    <a:pt x="1131062" y="43942"/>
                  </a:lnTo>
                  <a:lnTo>
                    <a:pt x="1131062" y="50419"/>
                  </a:lnTo>
                  <a:lnTo>
                    <a:pt x="1130808" y="55879"/>
                  </a:lnTo>
                  <a:lnTo>
                    <a:pt x="1130173" y="60451"/>
                  </a:lnTo>
                  <a:lnTo>
                    <a:pt x="1129665" y="65024"/>
                  </a:lnTo>
                  <a:lnTo>
                    <a:pt x="1123569" y="77724"/>
                  </a:lnTo>
                  <a:lnTo>
                    <a:pt x="1121791" y="79121"/>
                  </a:lnTo>
                  <a:lnTo>
                    <a:pt x="1120013" y="79755"/>
                  </a:lnTo>
                  <a:lnTo>
                    <a:pt x="1117981" y="79755"/>
                  </a:lnTo>
                  <a:lnTo>
                    <a:pt x="1009523" y="79755"/>
                  </a:lnTo>
                  <a:lnTo>
                    <a:pt x="1009523" y="429006"/>
                  </a:lnTo>
                  <a:lnTo>
                    <a:pt x="1009523" y="431292"/>
                  </a:lnTo>
                  <a:lnTo>
                    <a:pt x="1008761" y="433197"/>
                  </a:lnTo>
                  <a:lnTo>
                    <a:pt x="986536" y="442087"/>
                  </a:lnTo>
                  <a:lnTo>
                    <a:pt x="980821" y="442722"/>
                  </a:lnTo>
                  <a:lnTo>
                    <a:pt x="973836" y="443102"/>
                  </a:lnTo>
                  <a:lnTo>
                    <a:pt x="965326" y="443102"/>
                  </a:lnTo>
                  <a:lnTo>
                    <a:pt x="956818" y="443102"/>
                  </a:lnTo>
                  <a:lnTo>
                    <a:pt x="949706" y="442722"/>
                  </a:lnTo>
                  <a:lnTo>
                    <a:pt x="943991" y="442087"/>
                  </a:lnTo>
                  <a:lnTo>
                    <a:pt x="938276" y="441451"/>
                  </a:lnTo>
                  <a:lnTo>
                    <a:pt x="933831" y="440563"/>
                  </a:lnTo>
                  <a:lnTo>
                    <a:pt x="930529" y="439420"/>
                  </a:lnTo>
                  <a:lnTo>
                    <a:pt x="927100" y="438276"/>
                  </a:lnTo>
                  <a:lnTo>
                    <a:pt x="924687" y="436880"/>
                  </a:lnTo>
                  <a:lnTo>
                    <a:pt x="923290" y="435101"/>
                  </a:lnTo>
                  <a:lnTo>
                    <a:pt x="921766" y="433197"/>
                  </a:lnTo>
                  <a:lnTo>
                    <a:pt x="921131" y="431292"/>
                  </a:lnTo>
                  <a:lnTo>
                    <a:pt x="921131" y="429006"/>
                  </a:lnTo>
                  <a:lnTo>
                    <a:pt x="921131" y="79755"/>
                  </a:lnTo>
                  <a:lnTo>
                    <a:pt x="812546" y="79755"/>
                  </a:lnTo>
                  <a:lnTo>
                    <a:pt x="810387" y="79755"/>
                  </a:lnTo>
                  <a:lnTo>
                    <a:pt x="808482" y="79121"/>
                  </a:lnTo>
                  <a:lnTo>
                    <a:pt x="806957" y="77724"/>
                  </a:lnTo>
                  <a:lnTo>
                    <a:pt x="805307" y="76453"/>
                  </a:lnTo>
                  <a:lnTo>
                    <a:pt x="804037" y="74295"/>
                  </a:lnTo>
                  <a:lnTo>
                    <a:pt x="802894" y="71500"/>
                  </a:lnTo>
                  <a:lnTo>
                    <a:pt x="801751" y="68706"/>
                  </a:lnTo>
                  <a:lnTo>
                    <a:pt x="800988" y="65024"/>
                  </a:lnTo>
                  <a:lnTo>
                    <a:pt x="800354" y="60451"/>
                  </a:lnTo>
                  <a:lnTo>
                    <a:pt x="799846" y="55879"/>
                  </a:lnTo>
                  <a:lnTo>
                    <a:pt x="799592" y="50419"/>
                  </a:lnTo>
                  <a:lnTo>
                    <a:pt x="799592" y="43942"/>
                  </a:lnTo>
                  <a:lnTo>
                    <a:pt x="799592" y="37211"/>
                  </a:lnTo>
                  <a:lnTo>
                    <a:pt x="802894" y="15621"/>
                  </a:lnTo>
                  <a:lnTo>
                    <a:pt x="804037" y="12826"/>
                  </a:lnTo>
                  <a:lnTo>
                    <a:pt x="805307" y="10795"/>
                  </a:lnTo>
                  <a:lnTo>
                    <a:pt x="806957" y="9651"/>
                  </a:lnTo>
                  <a:lnTo>
                    <a:pt x="808482" y="8381"/>
                  </a:lnTo>
                  <a:lnTo>
                    <a:pt x="810387" y="7747"/>
                  </a:lnTo>
                  <a:lnTo>
                    <a:pt x="812546" y="7747"/>
                  </a:lnTo>
                  <a:close/>
                </a:path>
                <a:path w="5705475" h="448945">
                  <a:moveTo>
                    <a:pt x="5049520" y="5715"/>
                  </a:moveTo>
                  <a:lnTo>
                    <a:pt x="5059807" y="5715"/>
                  </a:lnTo>
                  <a:lnTo>
                    <a:pt x="5067934" y="5969"/>
                  </a:lnTo>
                  <a:lnTo>
                    <a:pt x="5073650" y="6476"/>
                  </a:lnTo>
                  <a:lnTo>
                    <a:pt x="5079492" y="6857"/>
                  </a:lnTo>
                  <a:lnTo>
                    <a:pt x="5093589" y="13843"/>
                  </a:lnTo>
                  <a:lnTo>
                    <a:pt x="5094858" y="16001"/>
                  </a:lnTo>
                  <a:lnTo>
                    <a:pt x="5096002" y="18796"/>
                  </a:lnTo>
                  <a:lnTo>
                    <a:pt x="5097145" y="22098"/>
                  </a:lnTo>
                  <a:lnTo>
                    <a:pt x="5202555" y="356362"/>
                  </a:lnTo>
                  <a:lnTo>
                    <a:pt x="5202935" y="356362"/>
                  </a:lnTo>
                  <a:lnTo>
                    <a:pt x="5306441" y="23875"/>
                  </a:lnTo>
                  <a:lnTo>
                    <a:pt x="5307330" y="20066"/>
                  </a:lnTo>
                  <a:lnTo>
                    <a:pt x="5308473" y="17018"/>
                  </a:lnTo>
                  <a:lnTo>
                    <a:pt x="5309743" y="14604"/>
                  </a:lnTo>
                  <a:lnTo>
                    <a:pt x="5311140" y="12319"/>
                  </a:lnTo>
                  <a:lnTo>
                    <a:pt x="5313426" y="10414"/>
                  </a:lnTo>
                  <a:lnTo>
                    <a:pt x="5316601" y="9144"/>
                  </a:lnTo>
                  <a:lnTo>
                    <a:pt x="5319903" y="7747"/>
                  </a:lnTo>
                  <a:lnTo>
                    <a:pt x="5324475" y="6857"/>
                  </a:lnTo>
                  <a:lnTo>
                    <a:pt x="5330571" y="6476"/>
                  </a:lnTo>
                  <a:lnTo>
                    <a:pt x="5336540" y="5969"/>
                  </a:lnTo>
                  <a:lnTo>
                    <a:pt x="5344795" y="5715"/>
                  </a:lnTo>
                  <a:lnTo>
                    <a:pt x="5355335" y="5715"/>
                  </a:lnTo>
                  <a:lnTo>
                    <a:pt x="5365623" y="5715"/>
                  </a:lnTo>
                  <a:lnTo>
                    <a:pt x="5393817" y="17779"/>
                  </a:lnTo>
                  <a:lnTo>
                    <a:pt x="5392928" y="22478"/>
                  </a:lnTo>
                  <a:lnTo>
                    <a:pt x="5392166" y="27177"/>
                  </a:lnTo>
                  <a:lnTo>
                    <a:pt x="5390515" y="33400"/>
                  </a:lnTo>
                  <a:lnTo>
                    <a:pt x="5387848" y="41275"/>
                  </a:lnTo>
                  <a:lnTo>
                    <a:pt x="5258562" y="425704"/>
                  </a:lnTo>
                  <a:lnTo>
                    <a:pt x="5257419" y="429513"/>
                  </a:lnTo>
                  <a:lnTo>
                    <a:pt x="5256022" y="432562"/>
                  </a:lnTo>
                  <a:lnTo>
                    <a:pt x="5254117" y="434848"/>
                  </a:lnTo>
                  <a:lnTo>
                    <a:pt x="5252339" y="437261"/>
                  </a:lnTo>
                  <a:lnTo>
                    <a:pt x="5249545" y="439038"/>
                  </a:lnTo>
                  <a:lnTo>
                    <a:pt x="5245481" y="440182"/>
                  </a:lnTo>
                  <a:lnTo>
                    <a:pt x="5241417" y="441451"/>
                  </a:lnTo>
                  <a:lnTo>
                    <a:pt x="5201920" y="443102"/>
                  </a:lnTo>
                  <a:lnTo>
                    <a:pt x="5193030" y="443102"/>
                  </a:lnTo>
                  <a:lnTo>
                    <a:pt x="5185409" y="442975"/>
                  </a:lnTo>
                  <a:lnTo>
                    <a:pt x="5179059" y="442975"/>
                  </a:lnTo>
                  <a:lnTo>
                    <a:pt x="5141468" y="433705"/>
                  </a:lnTo>
                  <a:lnTo>
                    <a:pt x="5140452" y="431800"/>
                  </a:lnTo>
                  <a:lnTo>
                    <a:pt x="5139435" y="430022"/>
                  </a:lnTo>
                  <a:lnTo>
                    <a:pt x="5138547" y="427609"/>
                  </a:lnTo>
                  <a:lnTo>
                    <a:pt x="5137658" y="424688"/>
                  </a:lnTo>
                  <a:lnTo>
                    <a:pt x="5008753" y="40513"/>
                  </a:lnTo>
                  <a:lnTo>
                    <a:pt x="5006085" y="32512"/>
                  </a:lnTo>
                  <a:lnTo>
                    <a:pt x="5004434" y="26162"/>
                  </a:lnTo>
                  <a:lnTo>
                    <a:pt x="5003927" y="21463"/>
                  </a:lnTo>
                  <a:lnTo>
                    <a:pt x="5003292" y="16764"/>
                  </a:lnTo>
                  <a:lnTo>
                    <a:pt x="5041044" y="5764"/>
                  </a:lnTo>
                  <a:lnTo>
                    <a:pt x="5049520" y="5715"/>
                  </a:lnTo>
                  <a:close/>
                </a:path>
                <a:path w="5705475" h="448945">
                  <a:moveTo>
                    <a:pt x="4818888" y="5715"/>
                  </a:moveTo>
                  <a:lnTo>
                    <a:pt x="4858258" y="6603"/>
                  </a:lnTo>
                  <a:lnTo>
                    <a:pt x="4868672" y="8636"/>
                  </a:lnTo>
                  <a:lnTo>
                    <a:pt x="4872990" y="9778"/>
                  </a:lnTo>
                  <a:lnTo>
                    <a:pt x="4882896" y="24129"/>
                  </a:lnTo>
                  <a:lnTo>
                    <a:pt x="5016881" y="408305"/>
                  </a:lnTo>
                  <a:lnTo>
                    <a:pt x="5019548" y="416306"/>
                  </a:lnTo>
                  <a:lnTo>
                    <a:pt x="5021199" y="422656"/>
                  </a:lnTo>
                  <a:lnTo>
                    <a:pt x="5021833" y="427355"/>
                  </a:lnTo>
                  <a:lnTo>
                    <a:pt x="5022469" y="432054"/>
                  </a:lnTo>
                  <a:lnTo>
                    <a:pt x="4980305" y="443102"/>
                  </a:lnTo>
                  <a:lnTo>
                    <a:pt x="4972282" y="443077"/>
                  </a:lnTo>
                  <a:lnTo>
                    <a:pt x="4939157" y="440563"/>
                  </a:lnTo>
                  <a:lnTo>
                    <a:pt x="4935855" y="439547"/>
                  </a:lnTo>
                  <a:lnTo>
                    <a:pt x="4933442" y="438150"/>
                  </a:lnTo>
                  <a:lnTo>
                    <a:pt x="4932172" y="436372"/>
                  </a:lnTo>
                  <a:lnTo>
                    <a:pt x="4930775" y="434594"/>
                  </a:lnTo>
                  <a:lnTo>
                    <a:pt x="4929632" y="432308"/>
                  </a:lnTo>
                  <a:lnTo>
                    <a:pt x="4928743" y="429387"/>
                  </a:lnTo>
                  <a:lnTo>
                    <a:pt x="4899659" y="342264"/>
                  </a:lnTo>
                  <a:lnTo>
                    <a:pt x="4736846" y="342264"/>
                  </a:lnTo>
                  <a:lnTo>
                    <a:pt x="4709414" y="426974"/>
                  </a:lnTo>
                  <a:lnTo>
                    <a:pt x="4708525" y="430149"/>
                  </a:lnTo>
                  <a:lnTo>
                    <a:pt x="4707382" y="432816"/>
                  </a:lnTo>
                  <a:lnTo>
                    <a:pt x="4705858" y="434848"/>
                  </a:lnTo>
                  <a:lnTo>
                    <a:pt x="4704460" y="437007"/>
                  </a:lnTo>
                  <a:lnTo>
                    <a:pt x="4702175" y="438658"/>
                  </a:lnTo>
                  <a:lnTo>
                    <a:pt x="4671441" y="443102"/>
                  </a:lnTo>
                  <a:lnTo>
                    <a:pt x="4661916" y="443102"/>
                  </a:lnTo>
                  <a:lnTo>
                    <a:pt x="4651629" y="443102"/>
                  </a:lnTo>
                  <a:lnTo>
                    <a:pt x="4643628" y="442722"/>
                  </a:lnTo>
                  <a:lnTo>
                    <a:pt x="4637786" y="442087"/>
                  </a:lnTo>
                  <a:lnTo>
                    <a:pt x="4631944" y="441451"/>
                  </a:lnTo>
                  <a:lnTo>
                    <a:pt x="4628007" y="439800"/>
                  </a:lnTo>
                  <a:lnTo>
                    <a:pt x="4625721" y="437261"/>
                  </a:lnTo>
                  <a:lnTo>
                    <a:pt x="4623435" y="434594"/>
                  </a:lnTo>
                  <a:lnTo>
                    <a:pt x="4622673" y="431038"/>
                  </a:lnTo>
                  <a:lnTo>
                    <a:pt x="4623308" y="426338"/>
                  </a:lnTo>
                  <a:lnTo>
                    <a:pt x="4761992" y="23114"/>
                  </a:lnTo>
                  <a:lnTo>
                    <a:pt x="4766691" y="13970"/>
                  </a:lnTo>
                  <a:lnTo>
                    <a:pt x="4768469" y="11556"/>
                  </a:lnTo>
                  <a:lnTo>
                    <a:pt x="4771263" y="9778"/>
                  </a:lnTo>
                  <a:lnTo>
                    <a:pt x="4775200" y="8636"/>
                  </a:lnTo>
                  <a:lnTo>
                    <a:pt x="4779137" y="7366"/>
                  </a:lnTo>
                  <a:lnTo>
                    <a:pt x="4810815" y="5758"/>
                  </a:lnTo>
                  <a:lnTo>
                    <a:pt x="4818888" y="5715"/>
                  </a:lnTo>
                  <a:close/>
                </a:path>
                <a:path w="5705475" h="448945">
                  <a:moveTo>
                    <a:pt x="4273296" y="5715"/>
                  </a:moveTo>
                  <a:lnTo>
                    <a:pt x="4281932" y="5715"/>
                  </a:lnTo>
                  <a:lnTo>
                    <a:pt x="4289171" y="6096"/>
                  </a:lnTo>
                  <a:lnTo>
                    <a:pt x="4315079" y="13843"/>
                  </a:lnTo>
                  <a:lnTo>
                    <a:pt x="4316476" y="15621"/>
                  </a:lnTo>
                  <a:lnTo>
                    <a:pt x="4317111" y="17525"/>
                  </a:lnTo>
                  <a:lnTo>
                    <a:pt x="4317111" y="19812"/>
                  </a:lnTo>
                  <a:lnTo>
                    <a:pt x="4317111" y="178816"/>
                  </a:lnTo>
                  <a:lnTo>
                    <a:pt x="4479163" y="178816"/>
                  </a:lnTo>
                  <a:lnTo>
                    <a:pt x="4479163" y="19812"/>
                  </a:lnTo>
                  <a:lnTo>
                    <a:pt x="4479163" y="17525"/>
                  </a:lnTo>
                  <a:lnTo>
                    <a:pt x="4488434" y="9398"/>
                  </a:lnTo>
                  <a:lnTo>
                    <a:pt x="4491609" y="8254"/>
                  </a:lnTo>
                  <a:lnTo>
                    <a:pt x="4496054" y="7366"/>
                  </a:lnTo>
                  <a:lnTo>
                    <a:pt x="4501769" y="6730"/>
                  </a:lnTo>
                  <a:lnTo>
                    <a:pt x="4507484" y="6096"/>
                  </a:lnTo>
                  <a:lnTo>
                    <a:pt x="4514723" y="5715"/>
                  </a:lnTo>
                  <a:lnTo>
                    <a:pt x="4523359" y="5715"/>
                  </a:lnTo>
                  <a:lnTo>
                    <a:pt x="4531868" y="5715"/>
                  </a:lnTo>
                  <a:lnTo>
                    <a:pt x="4557903" y="9398"/>
                  </a:lnTo>
                  <a:lnTo>
                    <a:pt x="4561205" y="10541"/>
                  </a:lnTo>
                  <a:lnTo>
                    <a:pt x="4563618" y="11938"/>
                  </a:lnTo>
                  <a:lnTo>
                    <a:pt x="4565142" y="13843"/>
                  </a:lnTo>
                  <a:lnTo>
                    <a:pt x="4566539" y="15621"/>
                  </a:lnTo>
                  <a:lnTo>
                    <a:pt x="4567301" y="17525"/>
                  </a:lnTo>
                  <a:lnTo>
                    <a:pt x="4567301" y="19812"/>
                  </a:lnTo>
                  <a:lnTo>
                    <a:pt x="4567301" y="429006"/>
                  </a:lnTo>
                  <a:lnTo>
                    <a:pt x="4567301" y="431292"/>
                  </a:lnTo>
                  <a:lnTo>
                    <a:pt x="4566539" y="433197"/>
                  </a:lnTo>
                  <a:lnTo>
                    <a:pt x="4531868" y="443102"/>
                  </a:lnTo>
                  <a:lnTo>
                    <a:pt x="4523359" y="443102"/>
                  </a:lnTo>
                  <a:lnTo>
                    <a:pt x="4514723" y="443102"/>
                  </a:lnTo>
                  <a:lnTo>
                    <a:pt x="4507484" y="442722"/>
                  </a:lnTo>
                  <a:lnTo>
                    <a:pt x="4501769" y="442087"/>
                  </a:lnTo>
                  <a:lnTo>
                    <a:pt x="4496054" y="441451"/>
                  </a:lnTo>
                  <a:lnTo>
                    <a:pt x="4491609" y="440563"/>
                  </a:lnTo>
                  <a:lnTo>
                    <a:pt x="4488434" y="439420"/>
                  </a:lnTo>
                  <a:lnTo>
                    <a:pt x="4485132" y="438276"/>
                  </a:lnTo>
                  <a:lnTo>
                    <a:pt x="4482846" y="436880"/>
                  </a:lnTo>
                  <a:lnTo>
                    <a:pt x="4481322" y="435101"/>
                  </a:lnTo>
                  <a:lnTo>
                    <a:pt x="4479925" y="433197"/>
                  </a:lnTo>
                  <a:lnTo>
                    <a:pt x="4479163" y="431292"/>
                  </a:lnTo>
                  <a:lnTo>
                    <a:pt x="4479163" y="429006"/>
                  </a:lnTo>
                  <a:lnTo>
                    <a:pt x="4479163" y="253873"/>
                  </a:lnTo>
                  <a:lnTo>
                    <a:pt x="4317111" y="253873"/>
                  </a:lnTo>
                  <a:lnTo>
                    <a:pt x="4317111" y="429006"/>
                  </a:lnTo>
                  <a:lnTo>
                    <a:pt x="4317111" y="431292"/>
                  </a:lnTo>
                  <a:lnTo>
                    <a:pt x="4316476" y="433197"/>
                  </a:lnTo>
                  <a:lnTo>
                    <a:pt x="4315079" y="435101"/>
                  </a:lnTo>
                  <a:lnTo>
                    <a:pt x="4313809" y="436880"/>
                  </a:lnTo>
                  <a:lnTo>
                    <a:pt x="4281932" y="443102"/>
                  </a:lnTo>
                  <a:lnTo>
                    <a:pt x="4273296" y="443102"/>
                  </a:lnTo>
                  <a:lnTo>
                    <a:pt x="4264787" y="443102"/>
                  </a:lnTo>
                  <a:lnTo>
                    <a:pt x="4238498" y="439420"/>
                  </a:lnTo>
                  <a:lnTo>
                    <a:pt x="4235069" y="438276"/>
                  </a:lnTo>
                  <a:lnTo>
                    <a:pt x="4232656" y="436880"/>
                  </a:lnTo>
                  <a:lnTo>
                    <a:pt x="4231259" y="435101"/>
                  </a:lnTo>
                  <a:lnTo>
                    <a:pt x="4229735" y="433197"/>
                  </a:lnTo>
                  <a:lnTo>
                    <a:pt x="4229100" y="431292"/>
                  </a:lnTo>
                  <a:lnTo>
                    <a:pt x="4229100" y="429006"/>
                  </a:lnTo>
                  <a:lnTo>
                    <a:pt x="4229100" y="19812"/>
                  </a:lnTo>
                  <a:lnTo>
                    <a:pt x="4229100" y="17525"/>
                  </a:lnTo>
                  <a:lnTo>
                    <a:pt x="4229735" y="15621"/>
                  </a:lnTo>
                  <a:lnTo>
                    <a:pt x="4231259" y="13843"/>
                  </a:lnTo>
                  <a:lnTo>
                    <a:pt x="4232656" y="11938"/>
                  </a:lnTo>
                  <a:lnTo>
                    <a:pt x="4235069" y="10541"/>
                  </a:lnTo>
                  <a:lnTo>
                    <a:pt x="4238498" y="9398"/>
                  </a:lnTo>
                  <a:lnTo>
                    <a:pt x="4241800" y="8254"/>
                  </a:lnTo>
                  <a:lnTo>
                    <a:pt x="4246372" y="7366"/>
                  </a:lnTo>
                  <a:lnTo>
                    <a:pt x="4251960" y="6730"/>
                  </a:lnTo>
                  <a:lnTo>
                    <a:pt x="4257675" y="6096"/>
                  </a:lnTo>
                  <a:lnTo>
                    <a:pt x="4264787" y="5715"/>
                  </a:lnTo>
                  <a:lnTo>
                    <a:pt x="4273296" y="5715"/>
                  </a:lnTo>
                  <a:close/>
                </a:path>
                <a:path w="5705475" h="448945">
                  <a:moveTo>
                    <a:pt x="704088" y="5715"/>
                  </a:moveTo>
                  <a:lnTo>
                    <a:pt x="712724" y="5715"/>
                  </a:lnTo>
                  <a:lnTo>
                    <a:pt x="719963" y="6096"/>
                  </a:lnTo>
                  <a:lnTo>
                    <a:pt x="725551" y="6730"/>
                  </a:lnTo>
                  <a:lnTo>
                    <a:pt x="731012" y="7366"/>
                  </a:lnTo>
                  <a:lnTo>
                    <a:pt x="735584" y="8254"/>
                  </a:lnTo>
                  <a:lnTo>
                    <a:pt x="738886" y="9398"/>
                  </a:lnTo>
                  <a:lnTo>
                    <a:pt x="742188" y="10541"/>
                  </a:lnTo>
                  <a:lnTo>
                    <a:pt x="744601" y="11938"/>
                  </a:lnTo>
                  <a:lnTo>
                    <a:pt x="746125" y="13843"/>
                  </a:lnTo>
                  <a:lnTo>
                    <a:pt x="747522" y="15621"/>
                  </a:lnTo>
                  <a:lnTo>
                    <a:pt x="748284" y="17525"/>
                  </a:lnTo>
                  <a:lnTo>
                    <a:pt x="748284" y="19812"/>
                  </a:lnTo>
                  <a:lnTo>
                    <a:pt x="748284" y="429006"/>
                  </a:lnTo>
                  <a:lnTo>
                    <a:pt x="748284" y="431292"/>
                  </a:lnTo>
                  <a:lnTo>
                    <a:pt x="747522" y="433197"/>
                  </a:lnTo>
                  <a:lnTo>
                    <a:pt x="712724" y="443102"/>
                  </a:lnTo>
                  <a:lnTo>
                    <a:pt x="704088" y="443102"/>
                  </a:lnTo>
                  <a:lnTo>
                    <a:pt x="695579" y="443102"/>
                  </a:lnTo>
                  <a:lnTo>
                    <a:pt x="669290" y="439420"/>
                  </a:lnTo>
                  <a:lnTo>
                    <a:pt x="665861" y="438276"/>
                  </a:lnTo>
                  <a:lnTo>
                    <a:pt x="663448" y="436880"/>
                  </a:lnTo>
                  <a:lnTo>
                    <a:pt x="662051" y="435101"/>
                  </a:lnTo>
                  <a:lnTo>
                    <a:pt x="660526" y="433197"/>
                  </a:lnTo>
                  <a:lnTo>
                    <a:pt x="659892" y="431292"/>
                  </a:lnTo>
                  <a:lnTo>
                    <a:pt x="659892" y="429006"/>
                  </a:lnTo>
                  <a:lnTo>
                    <a:pt x="659892" y="19812"/>
                  </a:lnTo>
                  <a:lnTo>
                    <a:pt x="659892" y="17525"/>
                  </a:lnTo>
                  <a:lnTo>
                    <a:pt x="660526" y="15621"/>
                  </a:lnTo>
                  <a:lnTo>
                    <a:pt x="662051" y="13843"/>
                  </a:lnTo>
                  <a:lnTo>
                    <a:pt x="663448" y="11938"/>
                  </a:lnTo>
                  <a:lnTo>
                    <a:pt x="665988" y="10541"/>
                  </a:lnTo>
                  <a:lnTo>
                    <a:pt x="669417" y="9398"/>
                  </a:lnTo>
                  <a:lnTo>
                    <a:pt x="672846" y="8254"/>
                  </a:lnTo>
                  <a:lnTo>
                    <a:pt x="677418" y="7366"/>
                  </a:lnTo>
                  <a:lnTo>
                    <a:pt x="683006" y="6730"/>
                  </a:lnTo>
                  <a:lnTo>
                    <a:pt x="688594" y="6096"/>
                  </a:lnTo>
                  <a:lnTo>
                    <a:pt x="695579" y="5715"/>
                  </a:lnTo>
                  <a:lnTo>
                    <a:pt x="704088" y="5715"/>
                  </a:lnTo>
                  <a:close/>
                </a:path>
                <a:path w="5705475" h="448945">
                  <a:moveTo>
                    <a:pt x="44196" y="5715"/>
                  </a:moveTo>
                  <a:lnTo>
                    <a:pt x="52831" y="5715"/>
                  </a:lnTo>
                  <a:lnTo>
                    <a:pt x="60071" y="6096"/>
                  </a:lnTo>
                  <a:lnTo>
                    <a:pt x="65659" y="6730"/>
                  </a:lnTo>
                  <a:lnTo>
                    <a:pt x="71119" y="7366"/>
                  </a:lnTo>
                  <a:lnTo>
                    <a:pt x="75692" y="8254"/>
                  </a:lnTo>
                  <a:lnTo>
                    <a:pt x="78993" y="9398"/>
                  </a:lnTo>
                  <a:lnTo>
                    <a:pt x="82296" y="10541"/>
                  </a:lnTo>
                  <a:lnTo>
                    <a:pt x="84709" y="11938"/>
                  </a:lnTo>
                  <a:lnTo>
                    <a:pt x="86232" y="13843"/>
                  </a:lnTo>
                  <a:lnTo>
                    <a:pt x="87630" y="15621"/>
                  </a:lnTo>
                  <a:lnTo>
                    <a:pt x="88392" y="17525"/>
                  </a:lnTo>
                  <a:lnTo>
                    <a:pt x="88392" y="19812"/>
                  </a:lnTo>
                  <a:lnTo>
                    <a:pt x="88392" y="429006"/>
                  </a:lnTo>
                  <a:lnTo>
                    <a:pt x="88392" y="431292"/>
                  </a:lnTo>
                  <a:lnTo>
                    <a:pt x="87630" y="433197"/>
                  </a:lnTo>
                  <a:lnTo>
                    <a:pt x="52831" y="443102"/>
                  </a:lnTo>
                  <a:lnTo>
                    <a:pt x="44196" y="443102"/>
                  </a:lnTo>
                  <a:lnTo>
                    <a:pt x="35687" y="443102"/>
                  </a:lnTo>
                  <a:lnTo>
                    <a:pt x="9398" y="439420"/>
                  </a:lnTo>
                  <a:lnTo>
                    <a:pt x="5968" y="438276"/>
                  </a:lnTo>
                  <a:lnTo>
                    <a:pt x="3556" y="436880"/>
                  </a:lnTo>
                  <a:lnTo>
                    <a:pt x="2159" y="435101"/>
                  </a:lnTo>
                  <a:lnTo>
                    <a:pt x="635" y="433197"/>
                  </a:lnTo>
                  <a:lnTo>
                    <a:pt x="0" y="431292"/>
                  </a:lnTo>
                  <a:lnTo>
                    <a:pt x="0" y="429006"/>
                  </a:lnTo>
                  <a:lnTo>
                    <a:pt x="0" y="19812"/>
                  </a:lnTo>
                  <a:lnTo>
                    <a:pt x="0" y="17525"/>
                  </a:lnTo>
                  <a:lnTo>
                    <a:pt x="635" y="15621"/>
                  </a:lnTo>
                  <a:lnTo>
                    <a:pt x="2159" y="13843"/>
                  </a:lnTo>
                  <a:lnTo>
                    <a:pt x="3556" y="11938"/>
                  </a:lnTo>
                  <a:lnTo>
                    <a:pt x="35687" y="5715"/>
                  </a:lnTo>
                  <a:lnTo>
                    <a:pt x="44196" y="5715"/>
                  </a:lnTo>
                  <a:close/>
                </a:path>
                <a:path w="5705475" h="448945">
                  <a:moveTo>
                    <a:pt x="1541018" y="380"/>
                  </a:moveTo>
                  <a:lnTo>
                    <a:pt x="1580344" y="2524"/>
                  </a:lnTo>
                  <a:lnTo>
                    <a:pt x="1623560" y="10941"/>
                  </a:lnTo>
                  <a:lnTo>
                    <a:pt x="1661160" y="25526"/>
                  </a:lnTo>
                  <a:lnTo>
                    <a:pt x="1677035" y="36575"/>
                  </a:lnTo>
                  <a:lnTo>
                    <a:pt x="1680083" y="39624"/>
                  </a:lnTo>
                  <a:lnTo>
                    <a:pt x="1682241" y="44069"/>
                  </a:lnTo>
                  <a:lnTo>
                    <a:pt x="1683639" y="49783"/>
                  </a:lnTo>
                  <a:lnTo>
                    <a:pt x="1684909" y="55499"/>
                  </a:lnTo>
                  <a:lnTo>
                    <a:pt x="1685671" y="63880"/>
                  </a:lnTo>
                  <a:lnTo>
                    <a:pt x="1685671" y="75056"/>
                  </a:lnTo>
                  <a:lnTo>
                    <a:pt x="1685671" y="81533"/>
                  </a:lnTo>
                  <a:lnTo>
                    <a:pt x="1678813" y="108839"/>
                  </a:lnTo>
                  <a:lnTo>
                    <a:pt x="1677289" y="109982"/>
                  </a:lnTo>
                  <a:lnTo>
                    <a:pt x="1675638" y="110617"/>
                  </a:lnTo>
                  <a:lnTo>
                    <a:pt x="1673606" y="110617"/>
                  </a:lnTo>
                  <a:lnTo>
                    <a:pt x="1670685" y="110617"/>
                  </a:lnTo>
                  <a:lnTo>
                    <a:pt x="1665986" y="108585"/>
                  </a:lnTo>
                  <a:lnTo>
                    <a:pt x="1659509" y="104521"/>
                  </a:lnTo>
                  <a:lnTo>
                    <a:pt x="1654248" y="101423"/>
                  </a:lnTo>
                  <a:lnTo>
                    <a:pt x="1616122" y="84661"/>
                  </a:lnTo>
                  <a:lnTo>
                    <a:pt x="1571291" y="73898"/>
                  </a:lnTo>
                  <a:lnTo>
                    <a:pt x="1543685" y="72390"/>
                  </a:lnTo>
                  <a:lnTo>
                    <a:pt x="1528274" y="73078"/>
                  </a:lnTo>
                  <a:lnTo>
                    <a:pt x="1486662" y="83312"/>
                  </a:lnTo>
                  <a:lnTo>
                    <a:pt x="1452729" y="104689"/>
                  </a:lnTo>
                  <a:lnTo>
                    <a:pt x="1427226" y="136032"/>
                  </a:lnTo>
                  <a:lnTo>
                    <a:pt x="1411154" y="176285"/>
                  </a:lnTo>
                  <a:lnTo>
                    <a:pt x="1405636" y="223774"/>
                  </a:lnTo>
                  <a:lnTo>
                    <a:pt x="1406255" y="241798"/>
                  </a:lnTo>
                  <a:lnTo>
                    <a:pt x="1415542" y="289179"/>
                  </a:lnTo>
                  <a:lnTo>
                    <a:pt x="1434794" y="326451"/>
                  </a:lnTo>
                  <a:lnTo>
                    <a:pt x="1462754" y="353345"/>
                  </a:lnTo>
                  <a:lnTo>
                    <a:pt x="1498691" y="369639"/>
                  </a:lnTo>
                  <a:lnTo>
                    <a:pt x="1541018" y="375158"/>
                  </a:lnTo>
                  <a:lnTo>
                    <a:pt x="1548330" y="374943"/>
                  </a:lnTo>
                  <a:lnTo>
                    <a:pt x="1590585" y="364835"/>
                  </a:lnTo>
                  <a:lnTo>
                    <a:pt x="1596898" y="261238"/>
                  </a:lnTo>
                  <a:lnTo>
                    <a:pt x="1514856" y="261238"/>
                  </a:lnTo>
                  <a:lnTo>
                    <a:pt x="1510791" y="261238"/>
                  </a:lnTo>
                  <a:lnTo>
                    <a:pt x="1502156" y="228092"/>
                  </a:lnTo>
                  <a:lnTo>
                    <a:pt x="1502156" y="221869"/>
                  </a:lnTo>
                  <a:lnTo>
                    <a:pt x="1505458" y="202184"/>
                  </a:lnTo>
                  <a:lnTo>
                    <a:pt x="1506601" y="199517"/>
                  </a:lnTo>
                  <a:lnTo>
                    <a:pt x="1507871" y="197738"/>
                  </a:lnTo>
                  <a:lnTo>
                    <a:pt x="1509522" y="196469"/>
                  </a:lnTo>
                  <a:lnTo>
                    <a:pt x="1511046" y="195199"/>
                  </a:lnTo>
                  <a:lnTo>
                    <a:pt x="1512824" y="194563"/>
                  </a:lnTo>
                  <a:lnTo>
                    <a:pt x="1514856" y="194563"/>
                  </a:lnTo>
                  <a:lnTo>
                    <a:pt x="1661160" y="194563"/>
                  </a:lnTo>
                  <a:lnTo>
                    <a:pt x="1664715" y="194563"/>
                  </a:lnTo>
                  <a:lnTo>
                    <a:pt x="1667890" y="195199"/>
                  </a:lnTo>
                  <a:lnTo>
                    <a:pt x="1670685" y="196469"/>
                  </a:lnTo>
                  <a:lnTo>
                    <a:pt x="1673478" y="197738"/>
                  </a:lnTo>
                  <a:lnTo>
                    <a:pt x="1676019" y="199517"/>
                  </a:lnTo>
                  <a:lnTo>
                    <a:pt x="1678051" y="201930"/>
                  </a:lnTo>
                  <a:lnTo>
                    <a:pt x="1680210" y="204470"/>
                  </a:lnTo>
                  <a:lnTo>
                    <a:pt x="1681861" y="207391"/>
                  </a:lnTo>
                  <a:lnTo>
                    <a:pt x="1683003" y="210820"/>
                  </a:lnTo>
                  <a:lnTo>
                    <a:pt x="1684020" y="214375"/>
                  </a:lnTo>
                  <a:lnTo>
                    <a:pt x="1684654" y="218312"/>
                  </a:lnTo>
                  <a:lnTo>
                    <a:pt x="1684654" y="222758"/>
                  </a:lnTo>
                  <a:lnTo>
                    <a:pt x="1684654" y="395224"/>
                  </a:lnTo>
                  <a:lnTo>
                    <a:pt x="1684654" y="401955"/>
                  </a:lnTo>
                  <a:lnTo>
                    <a:pt x="1683385" y="407797"/>
                  </a:lnTo>
                  <a:lnTo>
                    <a:pt x="1681099" y="412750"/>
                  </a:lnTo>
                  <a:lnTo>
                    <a:pt x="1678813" y="417830"/>
                  </a:lnTo>
                  <a:lnTo>
                    <a:pt x="1639697" y="433705"/>
                  </a:lnTo>
                  <a:lnTo>
                    <a:pt x="1597806" y="443303"/>
                  </a:lnTo>
                  <a:lnTo>
                    <a:pt x="1554019" y="448040"/>
                  </a:lnTo>
                  <a:lnTo>
                    <a:pt x="1536319" y="448437"/>
                  </a:lnTo>
                  <a:lnTo>
                    <a:pt x="1511006" y="447508"/>
                  </a:lnTo>
                  <a:lnTo>
                    <a:pt x="1464524" y="440078"/>
                  </a:lnTo>
                  <a:lnTo>
                    <a:pt x="1423642" y="425241"/>
                  </a:lnTo>
                  <a:lnTo>
                    <a:pt x="1388883" y="403663"/>
                  </a:lnTo>
                  <a:lnTo>
                    <a:pt x="1360453" y="375441"/>
                  </a:lnTo>
                  <a:lnTo>
                    <a:pt x="1338685" y="340909"/>
                  </a:lnTo>
                  <a:lnTo>
                    <a:pt x="1323730" y="300331"/>
                  </a:lnTo>
                  <a:lnTo>
                    <a:pt x="1316162" y="254230"/>
                  </a:lnTo>
                  <a:lnTo>
                    <a:pt x="1315212" y="229108"/>
                  </a:lnTo>
                  <a:lnTo>
                    <a:pt x="1316231" y="203146"/>
                  </a:lnTo>
                  <a:lnTo>
                    <a:pt x="1324320" y="155366"/>
                  </a:lnTo>
                  <a:lnTo>
                    <a:pt x="1340197" y="113117"/>
                  </a:lnTo>
                  <a:lnTo>
                    <a:pt x="1363005" y="77112"/>
                  </a:lnTo>
                  <a:lnTo>
                    <a:pt x="1392386" y="47561"/>
                  </a:lnTo>
                  <a:lnTo>
                    <a:pt x="1427958" y="24891"/>
                  </a:lnTo>
                  <a:lnTo>
                    <a:pt x="1469509" y="9221"/>
                  </a:lnTo>
                  <a:lnTo>
                    <a:pt x="1515991" y="1359"/>
                  </a:lnTo>
                  <a:lnTo>
                    <a:pt x="1541018" y="380"/>
                  </a:lnTo>
                  <a:close/>
                </a:path>
                <a:path w="5705475" h="448945">
                  <a:moveTo>
                    <a:pt x="3799204" y="0"/>
                  </a:moveTo>
                  <a:lnTo>
                    <a:pt x="3845496" y="3301"/>
                  </a:lnTo>
                  <a:lnTo>
                    <a:pt x="3886073" y="13080"/>
                  </a:lnTo>
                  <a:lnTo>
                    <a:pt x="3920664" y="29686"/>
                  </a:lnTo>
                  <a:lnTo>
                    <a:pt x="3960893" y="67768"/>
                  </a:lnTo>
                  <a:lnTo>
                    <a:pt x="3979979" y="102006"/>
                  </a:lnTo>
                  <a:lnTo>
                    <a:pt x="3992832" y="143390"/>
                  </a:lnTo>
                  <a:lnTo>
                    <a:pt x="3999309" y="192158"/>
                  </a:lnTo>
                  <a:lnTo>
                    <a:pt x="4000119" y="219329"/>
                  </a:lnTo>
                  <a:lnTo>
                    <a:pt x="3999283" y="245590"/>
                  </a:lnTo>
                  <a:lnTo>
                    <a:pt x="3992564" y="293874"/>
                  </a:lnTo>
                  <a:lnTo>
                    <a:pt x="3979160" y="336299"/>
                  </a:lnTo>
                  <a:lnTo>
                    <a:pt x="3959260" y="372391"/>
                  </a:lnTo>
                  <a:lnTo>
                    <a:pt x="3932880" y="401943"/>
                  </a:lnTo>
                  <a:lnTo>
                    <a:pt x="3900114" y="424525"/>
                  </a:lnTo>
                  <a:lnTo>
                    <a:pt x="3861087" y="440031"/>
                  </a:lnTo>
                  <a:lnTo>
                    <a:pt x="3815990" y="447841"/>
                  </a:lnTo>
                  <a:lnTo>
                    <a:pt x="3791204" y="448818"/>
                  </a:lnTo>
                  <a:lnTo>
                    <a:pt x="3766696" y="447984"/>
                  </a:lnTo>
                  <a:lnTo>
                    <a:pt x="3722588" y="441317"/>
                  </a:lnTo>
                  <a:lnTo>
                    <a:pt x="3684865" y="428031"/>
                  </a:lnTo>
                  <a:lnTo>
                    <a:pt x="3640074" y="395224"/>
                  </a:lnTo>
                  <a:lnTo>
                    <a:pt x="3609552" y="346217"/>
                  </a:lnTo>
                  <a:lnTo>
                    <a:pt x="3596981" y="304353"/>
                  </a:lnTo>
                  <a:lnTo>
                    <a:pt x="3590694" y="254771"/>
                  </a:lnTo>
                  <a:lnTo>
                    <a:pt x="3589909" y="227075"/>
                  </a:lnTo>
                  <a:lnTo>
                    <a:pt x="3590742" y="201451"/>
                  </a:lnTo>
                  <a:lnTo>
                    <a:pt x="3597409" y="154156"/>
                  </a:lnTo>
                  <a:lnTo>
                    <a:pt x="3610796" y="112269"/>
                  </a:lnTo>
                  <a:lnTo>
                    <a:pt x="3630711" y="76507"/>
                  </a:lnTo>
                  <a:lnTo>
                    <a:pt x="3657147" y="47126"/>
                  </a:lnTo>
                  <a:lnTo>
                    <a:pt x="3689913" y="24509"/>
                  </a:lnTo>
                  <a:lnTo>
                    <a:pt x="3728892" y="8893"/>
                  </a:lnTo>
                  <a:lnTo>
                    <a:pt x="3774180" y="996"/>
                  </a:lnTo>
                  <a:lnTo>
                    <a:pt x="3799204" y="0"/>
                  </a:lnTo>
                  <a:close/>
                </a:path>
                <a:path w="5705475" h="448945">
                  <a:moveTo>
                    <a:pt x="2427604" y="0"/>
                  </a:moveTo>
                  <a:lnTo>
                    <a:pt x="2473896" y="3301"/>
                  </a:lnTo>
                  <a:lnTo>
                    <a:pt x="2514473" y="13080"/>
                  </a:lnTo>
                  <a:lnTo>
                    <a:pt x="2549064" y="29686"/>
                  </a:lnTo>
                  <a:lnTo>
                    <a:pt x="2589293" y="67768"/>
                  </a:lnTo>
                  <a:lnTo>
                    <a:pt x="2608379" y="102006"/>
                  </a:lnTo>
                  <a:lnTo>
                    <a:pt x="2621232" y="143390"/>
                  </a:lnTo>
                  <a:lnTo>
                    <a:pt x="2627709" y="192158"/>
                  </a:lnTo>
                  <a:lnTo>
                    <a:pt x="2628519" y="219329"/>
                  </a:lnTo>
                  <a:lnTo>
                    <a:pt x="2627683" y="245590"/>
                  </a:lnTo>
                  <a:lnTo>
                    <a:pt x="2620964" y="293874"/>
                  </a:lnTo>
                  <a:lnTo>
                    <a:pt x="2607560" y="336299"/>
                  </a:lnTo>
                  <a:lnTo>
                    <a:pt x="2587660" y="372391"/>
                  </a:lnTo>
                  <a:lnTo>
                    <a:pt x="2561280" y="401943"/>
                  </a:lnTo>
                  <a:lnTo>
                    <a:pt x="2528514" y="424525"/>
                  </a:lnTo>
                  <a:lnTo>
                    <a:pt x="2489487" y="440031"/>
                  </a:lnTo>
                  <a:lnTo>
                    <a:pt x="2444390" y="447841"/>
                  </a:lnTo>
                  <a:lnTo>
                    <a:pt x="2419604" y="448818"/>
                  </a:lnTo>
                  <a:lnTo>
                    <a:pt x="2395096" y="447984"/>
                  </a:lnTo>
                  <a:lnTo>
                    <a:pt x="2350988" y="441317"/>
                  </a:lnTo>
                  <a:lnTo>
                    <a:pt x="2313265" y="428031"/>
                  </a:lnTo>
                  <a:lnTo>
                    <a:pt x="2268474" y="395224"/>
                  </a:lnTo>
                  <a:lnTo>
                    <a:pt x="2237952" y="346217"/>
                  </a:lnTo>
                  <a:lnTo>
                    <a:pt x="2225381" y="304353"/>
                  </a:lnTo>
                  <a:lnTo>
                    <a:pt x="2219094" y="254771"/>
                  </a:lnTo>
                  <a:lnTo>
                    <a:pt x="2218309" y="227075"/>
                  </a:lnTo>
                  <a:lnTo>
                    <a:pt x="2219142" y="201451"/>
                  </a:lnTo>
                  <a:lnTo>
                    <a:pt x="2225809" y="154156"/>
                  </a:lnTo>
                  <a:lnTo>
                    <a:pt x="2239196" y="112269"/>
                  </a:lnTo>
                  <a:lnTo>
                    <a:pt x="2259111" y="76507"/>
                  </a:lnTo>
                  <a:lnTo>
                    <a:pt x="2285547" y="47126"/>
                  </a:lnTo>
                  <a:lnTo>
                    <a:pt x="2318313" y="24509"/>
                  </a:lnTo>
                  <a:lnTo>
                    <a:pt x="2357292" y="8893"/>
                  </a:lnTo>
                  <a:lnTo>
                    <a:pt x="2402580" y="996"/>
                  </a:lnTo>
                  <a:lnTo>
                    <a:pt x="2427604" y="0"/>
                  </a:lnTo>
                  <a:close/>
                </a:path>
                <a:path w="5705475" h="448945">
                  <a:moveTo>
                    <a:pt x="1964309" y="0"/>
                  </a:moveTo>
                  <a:lnTo>
                    <a:pt x="2010600" y="3301"/>
                  </a:lnTo>
                  <a:lnTo>
                    <a:pt x="2051177" y="13080"/>
                  </a:lnTo>
                  <a:lnTo>
                    <a:pt x="2085768" y="29686"/>
                  </a:lnTo>
                  <a:lnTo>
                    <a:pt x="2125997" y="67768"/>
                  </a:lnTo>
                  <a:lnTo>
                    <a:pt x="2145083" y="102006"/>
                  </a:lnTo>
                  <a:lnTo>
                    <a:pt x="2157936" y="143390"/>
                  </a:lnTo>
                  <a:lnTo>
                    <a:pt x="2164413" y="192158"/>
                  </a:lnTo>
                  <a:lnTo>
                    <a:pt x="2165223" y="219329"/>
                  </a:lnTo>
                  <a:lnTo>
                    <a:pt x="2164387" y="245590"/>
                  </a:lnTo>
                  <a:lnTo>
                    <a:pt x="2157668" y="293874"/>
                  </a:lnTo>
                  <a:lnTo>
                    <a:pt x="2144264" y="336299"/>
                  </a:lnTo>
                  <a:lnTo>
                    <a:pt x="2124364" y="372391"/>
                  </a:lnTo>
                  <a:lnTo>
                    <a:pt x="2097984" y="401943"/>
                  </a:lnTo>
                  <a:lnTo>
                    <a:pt x="2065218" y="424525"/>
                  </a:lnTo>
                  <a:lnTo>
                    <a:pt x="2026191" y="440031"/>
                  </a:lnTo>
                  <a:lnTo>
                    <a:pt x="1981094" y="447841"/>
                  </a:lnTo>
                  <a:lnTo>
                    <a:pt x="1956308" y="448818"/>
                  </a:lnTo>
                  <a:lnTo>
                    <a:pt x="1931800" y="447984"/>
                  </a:lnTo>
                  <a:lnTo>
                    <a:pt x="1887692" y="441317"/>
                  </a:lnTo>
                  <a:lnTo>
                    <a:pt x="1849969" y="428031"/>
                  </a:lnTo>
                  <a:lnTo>
                    <a:pt x="1805177" y="395224"/>
                  </a:lnTo>
                  <a:lnTo>
                    <a:pt x="1774656" y="346217"/>
                  </a:lnTo>
                  <a:lnTo>
                    <a:pt x="1762085" y="304353"/>
                  </a:lnTo>
                  <a:lnTo>
                    <a:pt x="1755798" y="254771"/>
                  </a:lnTo>
                  <a:lnTo>
                    <a:pt x="1755013" y="227075"/>
                  </a:lnTo>
                  <a:lnTo>
                    <a:pt x="1755846" y="201451"/>
                  </a:lnTo>
                  <a:lnTo>
                    <a:pt x="1762513" y="154156"/>
                  </a:lnTo>
                  <a:lnTo>
                    <a:pt x="1775900" y="112269"/>
                  </a:lnTo>
                  <a:lnTo>
                    <a:pt x="1795815" y="76507"/>
                  </a:lnTo>
                  <a:lnTo>
                    <a:pt x="1822251" y="47126"/>
                  </a:lnTo>
                  <a:lnTo>
                    <a:pt x="1855017" y="24509"/>
                  </a:lnTo>
                  <a:lnTo>
                    <a:pt x="1893996" y="8893"/>
                  </a:lnTo>
                  <a:lnTo>
                    <a:pt x="1939284" y="996"/>
                  </a:lnTo>
                  <a:lnTo>
                    <a:pt x="1964309" y="0"/>
                  </a:lnTo>
                  <a:close/>
                </a:path>
                <a:path w="5705475" h="448945">
                  <a:moveTo>
                    <a:pt x="309372" y="0"/>
                  </a:moveTo>
                  <a:lnTo>
                    <a:pt x="347809" y="3673"/>
                  </a:lnTo>
                  <a:lnTo>
                    <a:pt x="387403" y="15353"/>
                  </a:lnTo>
                  <a:lnTo>
                    <a:pt x="413004" y="38100"/>
                  </a:lnTo>
                  <a:lnTo>
                    <a:pt x="413638" y="40640"/>
                  </a:lnTo>
                  <a:lnTo>
                    <a:pt x="414019" y="43815"/>
                  </a:lnTo>
                  <a:lnTo>
                    <a:pt x="414274" y="47751"/>
                  </a:lnTo>
                  <a:lnTo>
                    <a:pt x="414400" y="51689"/>
                  </a:lnTo>
                  <a:lnTo>
                    <a:pt x="414528" y="56515"/>
                  </a:lnTo>
                  <a:lnTo>
                    <a:pt x="414528" y="62356"/>
                  </a:lnTo>
                  <a:lnTo>
                    <a:pt x="414528" y="68833"/>
                  </a:lnTo>
                  <a:lnTo>
                    <a:pt x="414400" y="74295"/>
                  </a:lnTo>
                  <a:lnTo>
                    <a:pt x="414019" y="78740"/>
                  </a:lnTo>
                  <a:lnTo>
                    <a:pt x="413766" y="83185"/>
                  </a:lnTo>
                  <a:lnTo>
                    <a:pt x="413131" y="86868"/>
                  </a:lnTo>
                  <a:lnTo>
                    <a:pt x="412369" y="89789"/>
                  </a:lnTo>
                  <a:lnTo>
                    <a:pt x="411606" y="92710"/>
                  </a:lnTo>
                  <a:lnTo>
                    <a:pt x="410463" y="94869"/>
                  </a:lnTo>
                  <a:lnTo>
                    <a:pt x="409067" y="96139"/>
                  </a:lnTo>
                  <a:lnTo>
                    <a:pt x="407543" y="97536"/>
                  </a:lnTo>
                  <a:lnTo>
                    <a:pt x="405638" y="98171"/>
                  </a:lnTo>
                  <a:lnTo>
                    <a:pt x="403225" y="98171"/>
                  </a:lnTo>
                  <a:lnTo>
                    <a:pt x="400685" y="98171"/>
                  </a:lnTo>
                  <a:lnTo>
                    <a:pt x="396875" y="96647"/>
                  </a:lnTo>
                  <a:lnTo>
                    <a:pt x="391413" y="93472"/>
                  </a:lnTo>
                  <a:lnTo>
                    <a:pt x="386080" y="90297"/>
                  </a:lnTo>
                  <a:lnTo>
                    <a:pt x="379475" y="86995"/>
                  </a:lnTo>
                  <a:lnTo>
                    <a:pt x="336665" y="71278"/>
                  </a:lnTo>
                  <a:lnTo>
                    <a:pt x="310769" y="68706"/>
                  </a:lnTo>
                  <a:lnTo>
                    <a:pt x="301117" y="68706"/>
                  </a:lnTo>
                  <a:lnTo>
                    <a:pt x="292735" y="69850"/>
                  </a:lnTo>
                  <a:lnTo>
                    <a:pt x="285623" y="72263"/>
                  </a:lnTo>
                  <a:lnTo>
                    <a:pt x="278511" y="74549"/>
                  </a:lnTo>
                  <a:lnTo>
                    <a:pt x="257048" y="96774"/>
                  </a:lnTo>
                  <a:lnTo>
                    <a:pt x="254635" y="102616"/>
                  </a:lnTo>
                  <a:lnTo>
                    <a:pt x="253492" y="108712"/>
                  </a:lnTo>
                  <a:lnTo>
                    <a:pt x="253492" y="115188"/>
                  </a:lnTo>
                  <a:lnTo>
                    <a:pt x="270573" y="150129"/>
                  </a:lnTo>
                  <a:lnTo>
                    <a:pt x="304272" y="170701"/>
                  </a:lnTo>
                  <a:lnTo>
                    <a:pt x="320847" y="178038"/>
                  </a:lnTo>
                  <a:lnTo>
                    <a:pt x="329358" y="181800"/>
                  </a:lnTo>
                  <a:lnTo>
                    <a:pt x="363807" y="198183"/>
                  </a:lnTo>
                  <a:lnTo>
                    <a:pt x="396573" y="219043"/>
                  </a:lnTo>
                  <a:lnTo>
                    <a:pt x="422370" y="247808"/>
                  </a:lnTo>
                  <a:lnTo>
                    <a:pt x="437673" y="286765"/>
                  </a:lnTo>
                  <a:lnTo>
                    <a:pt x="439674" y="311150"/>
                  </a:lnTo>
                  <a:lnTo>
                    <a:pt x="438886" y="327695"/>
                  </a:lnTo>
                  <a:lnTo>
                    <a:pt x="426974" y="371094"/>
                  </a:lnTo>
                  <a:lnTo>
                    <a:pt x="402792" y="404955"/>
                  </a:lnTo>
                  <a:lnTo>
                    <a:pt x="368839" y="429196"/>
                  </a:lnTo>
                  <a:lnTo>
                    <a:pt x="326796" y="443888"/>
                  </a:lnTo>
                  <a:lnTo>
                    <a:pt x="279273" y="448818"/>
                  </a:lnTo>
                  <a:lnTo>
                    <a:pt x="268245" y="448581"/>
                  </a:lnTo>
                  <a:lnTo>
                    <a:pt x="228280" y="443156"/>
                  </a:lnTo>
                  <a:lnTo>
                    <a:pt x="190071" y="430926"/>
                  </a:lnTo>
                  <a:lnTo>
                    <a:pt x="164719" y="415289"/>
                  </a:lnTo>
                  <a:lnTo>
                    <a:pt x="161798" y="412369"/>
                  </a:lnTo>
                  <a:lnTo>
                    <a:pt x="159766" y="408177"/>
                  </a:lnTo>
                  <a:lnTo>
                    <a:pt x="158623" y="402717"/>
                  </a:lnTo>
                  <a:lnTo>
                    <a:pt x="157353" y="397256"/>
                  </a:lnTo>
                  <a:lnTo>
                    <a:pt x="156718" y="389382"/>
                  </a:lnTo>
                  <a:lnTo>
                    <a:pt x="156718" y="379095"/>
                  </a:lnTo>
                  <a:lnTo>
                    <a:pt x="156718" y="372237"/>
                  </a:lnTo>
                  <a:lnTo>
                    <a:pt x="163575" y="344170"/>
                  </a:lnTo>
                  <a:lnTo>
                    <a:pt x="165226" y="342900"/>
                  </a:lnTo>
                  <a:lnTo>
                    <a:pt x="167259" y="342264"/>
                  </a:lnTo>
                  <a:lnTo>
                    <a:pt x="169418" y="342264"/>
                  </a:lnTo>
                  <a:lnTo>
                    <a:pt x="172593" y="342264"/>
                  </a:lnTo>
                  <a:lnTo>
                    <a:pt x="177037" y="344170"/>
                  </a:lnTo>
                  <a:lnTo>
                    <a:pt x="182625" y="347852"/>
                  </a:lnTo>
                  <a:lnTo>
                    <a:pt x="188341" y="351536"/>
                  </a:lnTo>
                  <a:lnTo>
                    <a:pt x="227599" y="369403"/>
                  </a:lnTo>
                  <a:lnTo>
                    <a:pt x="267747" y="377469"/>
                  </a:lnTo>
                  <a:lnTo>
                    <a:pt x="279654" y="377825"/>
                  </a:lnTo>
                  <a:lnTo>
                    <a:pt x="287460" y="377584"/>
                  </a:lnTo>
                  <a:lnTo>
                    <a:pt x="330073" y="363093"/>
                  </a:lnTo>
                  <a:lnTo>
                    <a:pt x="343535" y="345694"/>
                  </a:lnTo>
                  <a:lnTo>
                    <a:pt x="346710" y="338709"/>
                  </a:lnTo>
                  <a:lnTo>
                    <a:pt x="348234" y="330962"/>
                  </a:lnTo>
                  <a:lnTo>
                    <a:pt x="348234" y="322580"/>
                  </a:lnTo>
                  <a:lnTo>
                    <a:pt x="330993" y="287289"/>
                  </a:lnTo>
                  <a:lnTo>
                    <a:pt x="297971" y="266759"/>
                  </a:lnTo>
                  <a:lnTo>
                    <a:pt x="281697" y="259476"/>
                  </a:lnTo>
                  <a:lnTo>
                    <a:pt x="273335" y="255714"/>
                  </a:lnTo>
                  <a:lnTo>
                    <a:pt x="230637" y="234598"/>
                  </a:lnTo>
                  <a:lnTo>
                    <a:pt x="199731" y="211988"/>
                  </a:lnTo>
                  <a:lnTo>
                    <a:pt x="176448" y="180851"/>
                  </a:lnTo>
                  <a:lnTo>
                    <a:pt x="164584" y="138017"/>
                  </a:lnTo>
                  <a:lnTo>
                    <a:pt x="164084" y="124968"/>
                  </a:lnTo>
                  <a:lnTo>
                    <a:pt x="164800" y="109843"/>
                  </a:lnTo>
                  <a:lnTo>
                    <a:pt x="175641" y="70230"/>
                  </a:lnTo>
                  <a:lnTo>
                    <a:pt x="206756" y="30988"/>
                  </a:lnTo>
                  <a:lnTo>
                    <a:pt x="240099" y="12128"/>
                  </a:lnTo>
                  <a:lnTo>
                    <a:pt x="280416" y="1968"/>
                  </a:lnTo>
                  <a:lnTo>
                    <a:pt x="294703" y="496"/>
                  </a:lnTo>
                  <a:lnTo>
                    <a:pt x="3093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791" y="1363980"/>
              <a:ext cx="8869680" cy="10561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141" y="1046861"/>
              <a:ext cx="7982686" cy="4711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141" y="1046861"/>
              <a:ext cx="7983220" cy="471170"/>
            </a:xfrm>
            <a:custGeom>
              <a:avLst/>
              <a:gdLst/>
              <a:ahLst/>
              <a:cxnLst/>
              <a:rect l="l" t="t" r="r" b="b"/>
              <a:pathLst>
                <a:path w="7983220" h="471169">
                  <a:moveTo>
                    <a:pt x="2951835" y="112775"/>
                  </a:moveTo>
                  <a:lnTo>
                    <a:pt x="2890494" y="297052"/>
                  </a:lnTo>
                  <a:lnTo>
                    <a:pt x="3013430" y="297052"/>
                  </a:lnTo>
                  <a:lnTo>
                    <a:pt x="2952089" y="112775"/>
                  </a:lnTo>
                  <a:lnTo>
                    <a:pt x="2951835" y="112775"/>
                  </a:lnTo>
                  <a:close/>
                </a:path>
                <a:path w="7983220" h="471169">
                  <a:moveTo>
                    <a:pt x="194894" y="112775"/>
                  </a:moveTo>
                  <a:lnTo>
                    <a:pt x="133616" y="297052"/>
                  </a:lnTo>
                  <a:lnTo>
                    <a:pt x="256501" y="297052"/>
                  </a:lnTo>
                  <a:lnTo>
                    <a:pt x="195224" y="112775"/>
                  </a:lnTo>
                  <a:lnTo>
                    <a:pt x="194894" y="112775"/>
                  </a:lnTo>
                  <a:close/>
                </a:path>
                <a:path w="7983220" h="471169">
                  <a:moveTo>
                    <a:pt x="7011390" y="94741"/>
                  </a:moveTo>
                  <a:lnTo>
                    <a:pt x="6968706" y="101600"/>
                  </a:lnTo>
                  <a:lnTo>
                    <a:pt x="6929193" y="129883"/>
                  </a:lnTo>
                  <a:lnTo>
                    <a:pt x="6906319" y="174130"/>
                  </a:lnTo>
                  <a:lnTo>
                    <a:pt x="6898947" y="215407"/>
                  </a:lnTo>
                  <a:lnTo>
                    <a:pt x="6897598" y="245110"/>
                  </a:lnTo>
                  <a:lnTo>
                    <a:pt x="6897931" y="262393"/>
                  </a:lnTo>
                  <a:lnTo>
                    <a:pt x="6902932" y="308863"/>
                  </a:lnTo>
                  <a:lnTo>
                    <a:pt x="6915059" y="346725"/>
                  </a:lnTo>
                  <a:lnTo>
                    <a:pt x="6944987" y="382021"/>
                  </a:lnTo>
                  <a:lnTo>
                    <a:pt x="6993527" y="397752"/>
                  </a:lnTo>
                  <a:lnTo>
                    <a:pt x="7009104" y="398399"/>
                  </a:lnTo>
                  <a:lnTo>
                    <a:pt x="7024650" y="397658"/>
                  </a:lnTo>
                  <a:lnTo>
                    <a:pt x="7063333" y="386461"/>
                  </a:lnTo>
                  <a:lnTo>
                    <a:pt x="7098512" y="353567"/>
                  </a:lnTo>
                  <a:lnTo>
                    <a:pt x="7114175" y="318563"/>
                  </a:lnTo>
                  <a:lnTo>
                    <a:pt x="7121547" y="276685"/>
                  </a:lnTo>
                  <a:lnTo>
                    <a:pt x="7122896" y="246379"/>
                  </a:lnTo>
                  <a:lnTo>
                    <a:pt x="7122563" y="229711"/>
                  </a:lnTo>
                  <a:lnTo>
                    <a:pt x="7117562" y="184276"/>
                  </a:lnTo>
                  <a:lnTo>
                    <a:pt x="7105275" y="146897"/>
                  </a:lnTo>
                  <a:lnTo>
                    <a:pt x="7075146" y="111662"/>
                  </a:lnTo>
                  <a:lnTo>
                    <a:pt x="7026801" y="95430"/>
                  </a:lnTo>
                  <a:lnTo>
                    <a:pt x="7011390" y="94741"/>
                  </a:lnTo>
                  <a:close/>
                </a:path>
                <a:path w="7983220" h="471169">
                  <a:moveTo>
                    <a:pt x="4202658" y="94741"/>
                  </a:moveTo>
                  <a:lnTo>
                    <a:pt x="4159974" y="101600"/>
                  </a:lnTo>
                  <a:lnTo>
                    <a:pt x="4120461" y="129883"/>
                  </a:lnTo>
                  <a:lnTo>
                    <a:pt x="4097587" y="174130"/>
                  </a:lnTo>
                  <a:lnTo>
                    <a:pt x="4090215" y="215407"/>
                  </a:lnTo>
                  <a:lnTo>
                    <a:pt x="4088866" y="245110"/>
                  </a:lnTo>
                  <a:lnTo>
                    <a:pt x="4089199" y="262393"/>
                  </a:lnTo>
                  <a:lnTo>
                    <a:pt x="4094200" y="308863"/>
                  </a:lnTo>
                  <a:lnTo>
                    <a:pt x="4106327" y="346725"/>
                  </a:lnTo>
                  <a:lnTo>
                    <a:pt x="4136255" y="382021"/>
                  </a:lnTo>
                  <a:lnTo>
                    <a:pt x="4184795" y="397752"/>
                  </a:lnTo>
                  <a:lnTo>
                    <a:pt x="4200372" y="398399"/>
                  </a:lnTo>
                  <a:lnTo>
                    <a:pt x="4215918" y="397658"/>
                  </a:lnTo>
                  <a:lnTo>
                    <a:pt x="4254601" y="386461"/>
                  </a:lnTo>
                  <a:lnTo>
                    <a:pt x="4289780" y="353567"/>
                  </a:lnTo>
                  <a:lnTo>
                    <a:pt x="4305443" y="318563"/>
                  </a:lnTo>
                  <a:lnTo>
                    <a:pt x="4312815" y="276685"/>
                  </a:lnTo>
                  <a:lnTo>
                    <a:pt x="4314164" y="246379"/>
                  </a:lnTo>
                  <a:lnTo>
                    <a:pt x="4313831" y="229711"/>
                  </a:lnTo>
                  <a:lnTo>
                    <a:pt x="4308830" y="184276"/>
                  </a:lnTo>
                  <a:lnTo>
                    <a:pt x="4296543" y="146897"/>
                  </a:lnTo>
                  <a:lnTo>
                    <a:pt x="4266414" y="111662"/>
                  </a:lnTo>
                  <a:lnTo>
                    <a:pt x="4218069" y="95430"/>
                  </a:lnTo>
                  <a:lnTo>
                    <a:pt x="4202658" y="94741"/>
                  </a:lnTo>
                  <a:close/>
                </a:path>
                <a:path w="7983220" h="471169">
                  <a:moveTo>
                    <a:pt x="1160754" y="94741"/>
                  </a:moveTo>
                  <a:lnTo>
                    <a:pt x="1118070" y="101600"/>
                  </a:lnTo>
                  <a:lnTo>
                    <a:pt x="1078557" y="129883"/>
                  </a:lnTo>
                  <a:lnTo>
                    <a:pt x="1055683" y="174130"/>
                  </a:lnTo>
                  <a:lnTo>
                    <a:pt x="1048311" y="215407"/>
                  </a:lnTo>
                  <a:lnTo>
                    <a:pt x="1046962" y="245110"/>
                  </a:lnTo>
                  <a:lnTo>
                    <a:pt x="1047295" y="262393"/>
                  </a:lnTo>
                  <a:lnTo>
                    <a:pt x="1052296" y="308863"/>
                  </a:lnTo>
                  <a:lnTo>
                    <a:pt x="1064423" y="346725"/>
                  </a:lnTo>
                  <a:lnTo>
                    <a:pt x="1094351" y="382021"/>
                  </a:lnTo>
                  <a:lnTo>
                    <a:pt x="1142891" y="397752"/>
                  </a:lnTo>
                  <a:lnTo>
                    <a:pt x="1158468" y="398399"/>
                  </a:lnTo>
                  <a:lnTo>
                    <a:pt x="1174014" y="397658"/>
                  </a:lnTo>
                  <a:lnTo>
                    <a:pt x="1212697" y="386461"/>
                  </a:lnTo>
                  <a:lnTo>
                    <a:pt x="1247876" y="353567"/>
                  </a:lnTo>
                  <a:lnTo>
                    <a:pt x="1263539" y="318563"/>
                  </a:lnTo>
                  <a:lnTo>
                    <a:pt x="1270911" y="276685"/>
                  </a:lnTo>
                  <a:lnTo>
                    <a:pt x="1272260" y="246379"/>
                  </a:lnTo>
                  <a:lnTo>
                    <a:pt x="1271927" y="229711"/>
                  </a:lnTo>
                  <a:lnTo>
                    <a:pt x="1266926" y="184276"/>
                  </a:lnTo>
                  <a:lnTo>
                    <a:pt x="1254639" y="146897"/>
                  </a:lnTo>
                  <a:lnTo>
                    <a:pt x="1224510" y="111662"/>
                  </a:lnTo>
                  <a:lnTo>
                    <a:pt x="1176165" y="95430"/>
                  </a:lnTo>
                  <a:lnTo>
                    <a:pt x="1160754" y="94741"/>
                  </a:lnTo>
                  <a:close/>
                </a:path>
                <a:path w="7983220" h="471169">
                  <a:moveTo>
                    <a:pt x="6272631" y="30099"/>
                  </a:moveTo>
                  <a:lnTo>
                    <a:pt x="6578066" y="30099"/>
                  </a:lnTo>
                  <a:lnTo>
                    <a:pt x="6580098" y="30099"/>
                  </a:lnTo>
                  <a:lnTo>
                    <a:pt x="6581876" y="30734"/>
                  </a:lnTo>
                  <a:lnTo>
                    <a:pt x="6583654" y="32003"/>
                  </a:lnTo>
                  <a:lnTo>
                    <a:pt x="6585305" y="33147"/>
                  </a:lnTo>
                  <a:lnTo>
                    <a:pt x="6586702" y="35178"/>
                  </a:lnTo>
                  <a:lnTo>
                    <a:pt x="6587845" y="37973"/>
                  </a:lnTo>
                  <a:lnTo>
                    <a:pt x="6588861" y="40766"/>
                  </a:lnTo>
                  <a:lnTo>
                    <a:pt x="6589750" y="44450"/>
                  </a:lnTo>
                  <a:lnTo>
                    <a:pt x="6590258" y="49149"/>
                  </a:lnTo>
                  <a:lnTo>
                    <a:pt x="6590893" y="53848"/>
                  </a:lnTo>
                  <a:lnTo>
                    <a:pt x="6591147" y="59562"/>
                  </a:lnTo>
                  <a:lnTo>
                    <a:pt x="6591147" y="66293"/>
                  </a:lnTo>
                  <a:lnTo>
                    <a:pt x="6591147" y="72771"/>
                  </a:lnTo>
                  <a:lnTo>
                    <a:pt x="6590893" y="78231"/>
                  </a:lnTo>
                  <a:lnTo>
                    <a:pt x="6590258" y="82803"/>
                  </a:lnTo>
                  <a:lnTo>
                    <a:pt x="6589750" y="87375"/>
                  </a:lnTo>
                  <a:lnTo>
                    <a:pt x="6583654" y="100075"/>
                  </a:lnTo>
                  <a:lnTo>
                    <a:pt x="6581876" y="101473"/>
                  </a:lnTo>
                  <a:lnTo>
                    <a:pt x="6580098" y="102108"/>
                  </a:lnTo>
                  <a:lnTo>
                    <a:pt x="6578066" y="102108"/>
                  </a:lnTo>
                  <a:lnTo>
                    <a:pt x="6469608" y="102108"/>
                  </a:lnTo>
                  <a:lnTo>
                    <a:pt x="6469608" y="451358"/>
                  </a:lnTo>
                  <a:lnTo>
                    <a:pt x="6469608" y="453643"/>
                  </a:lnTo>
                  <a:lnTo>
                    <a:pt x="6468846" y="455549"/>
                  </a:lnTo>
                  <a:lnTo>
                    <a:pt x="6433921" y="465454"/>
                  </a:lnTo>
                  <a:lnTo>
                    <a:pt x="6425412" y="465454"/>
                  </a:lnTo>
                  <a:lnTo>
                    <a:pt x="6416903" y="465454"/>
                  </a:lnTo>
                  <a:lnTo>
                    <a:pt x="6409791" y="465074"/>
                  </a:lnTo>
                  <a:lnTo>
                    <a:pt x="6404076" y="464438"/>
                  </a:lnTo>
                  <a:lnTo>
                    <a:pt x="6398361" y="463803"/>
                  </a:lnTo>
                  <a:lnTo>
                    <a:pt x="6393916" y="462914"/>
                  </a:lnTo>
                  <a:lnTo>
                    <a:pt x="6390614" y="461772"/>
                  </a:lnTo>
                  <a:lnTo>
                    <a:pt x="6387185" y="460628"/>
                  </a:lnTo>
                  <a:lnTo>
                    <a:pt x="6384772" y="459231"/>
                  </a:lnTo>
                  <a:lnTo>
                    <a:pt x="6383375" y="457453"/>
                  </a:lnTo>
                  <a:lnTo>
                    <a:pt x="6381851" y="455549"/>
                  </a:lnTo>
                  <a:lnTo>
                    <a:pt x="6381216" y="453643"/>
                  </a:lnTo>
                  <a:lnTo>
                    <a:pt x="6381216" y="451358"/>
                  </a:lnTo>
                  <a:lnTo>
                    <a:pt x="6381216" y="102108"/>
                  </a:lnTo>
                  <a:lnTo>
                    <a:pt x="6272631" y="102108"/>
                  </a:lnTo>
                  <a:lnTo>
                    <a:pt x="6270472" y="102108"/>
                  </a:lnTo>
                  <a:lnTo>
                    <a:pt x="6268567" y="101473"/>
                  </a:lnTo>
                  <a:lnTo>
                    <a:pt x="6267043" y="100075"/>
                  </a:lnTo>
                  <a:lnTo>
                    <a:pt x="6265392" y="98805"/>
                  </a:lnTo>
                  <a:lnTo>
                    <a:pt x="6264122" y="96647"/>
                  </a:lnTo>
                  <a:lnTo>
                    <a:pt x="6262979" y="93852"/>
                  </a:lnTo>
                  <a:lnTo>
                    <a:pt x="6261836" y="91059"/>
                  </a:lnTo>
                  <a:lnTo>
                    <a:pt x="6261074" y="87375"/>
                  </a:lnTo>
                  <a:lnTo>
                    <a:pt x="6260439" y="82803"/>
                  </a:lnTo>
                  <a:lnTo>
                    <a:pt x="6259931" y="78231"/>
                  </a:lnTo>
                  <a:lnTo>
                    <a:pt x="6259677" y="72771"/>
                  </a:lnTo>
                  <a:lnTo>
                    <a:pt x="6259677" y="66293"/>
                  </a:lnTo>
                  <a:lnTo>
                    <a:pt x="6259677" y="59562"/>
                  </a:lnTo>
                  <a:lnTo>
                    <a:pt x="6262979" y="37973"/>
                  </a:lnTo>
                  <a:lnTo>
                    <a:pt x="6264122" y="35178"/>
                  </a:lnTo>
                  <a:lnTo>
                    <a:pt x="6265392" y="33147"/>
                  </a:lnTo>
                  <a:lnTo>
                    <a:pt x="6267043" y="32003"/>
                  </a:lnTo>
                  <a:lnTo>
                    <a:pt x="6268567" y="30734"/>
                  </a:lnTo>
                  <a:lnTo>
                    <a:pt x="6270472" y="30099"/>
                  </a:lnTo>
                  <a:lnTo>
                    <a:pt x="6272631" y="30099"/>
                  </a:lnTo>
                  <a:close/>
                </a:path>
                <a:path w="7983220" h="471169">
                  <a:moveTo>
                    <a:pt x="5749899" y="30099"/>
                  </a:moveTo>
                  <a:lnTo>
                    <a:pt x="6055334" y="30099"/>
                  </a:lnTo>
                  <a:lnTo>
                    <a:pt x="6057366" y="30099"/>
                  </a:lnTo>
                  <a:lnTo>
                    <a:pt x="6059144" y="30734"/>
                  </a:lnTo>
                  <a:lnTo>
                    <a:pt x="6060922" y="32003"/>
                  </a:lnTo>
                  <a:lnTo>
                    <a:pt x="6062573" y="33147"/>
                  </a:lnTo>
                  <a:lnTo>
                    <a:pt x="6063970" y="35178"/>
                  </a:lnTo>
                  <a:lnTo>
                    <a:pt x="6065113" y="37973"/>
                  </a:lnTo>
                  <a:lnTo>
                    <a:pt x="6066129" y="40766"/>
                  </a:lnTo>
                  <a:lnTo>
                    <a:pt x="6067018" y="44450"/>
                  </a:lnTo>
                  <a:lnTo>
                    <a:pt x="6067526" y="49149"/>
                  </a:lnTo>
                  <a:lnTo>
                    <a:pt x="6068161" y="53848"/>
                  </a:lnTo>
                  <a:lnTo>
                    <a:pt x="6068415" y="59562"/>
                  </a:lnTo>
                  <a:lnTo>
                    <a:pt x="6068415" y="66293"/>
                  </a:lnTo>
                  <a:lnTo>
                    <a:pt x="6068415" y="72771"/>
                  </a:lnTo>
                  <a:lnTo>
                    <a:pt x="6068161" y="78231"/>
                  </a:lnTo>
                  <a:lnTo>
                    <a:pt x="6067526" y="82803"/>
                  </a:lnTo>
                  <a:lnTo>
                    <a:pt x="6067018" y="87375"/>
                  </a:lnTo>
                  <a:lnTo>
                    <a:pt x="6060922" y="100075"/>
                  </a:lnTo>
                  <a:lnTo>
                    <a:pt x="6059144" y="101473"/>
                  </a:lnTo>
                  <a:lnTo>
                    <a:pt x="6057366" y="102108"/>
                  </a:lnTo>
                  <a:lnTo>
                    <a:pt x="6055334" y="102108"/>
                  </a:lnTo>
                  <a:lnTo>
                    <a:pt x="5946876" y="102108"/>
                  </a:lnTo>
                  <a:lnTo>
                    <a:pt x="5946876" y="451358"/>
                  </a:lnTo>
                  <a:lnTo>
                    <a:pt x="5946876" y="453643"/>
                  </a:lnTo>
                  <a:lnTo>
                    <a:pt x="5946114" y="455549"/>
                  </a:lnTo>
                  <a:lnTo>
                    <a:pt x="5923889" y="464438"/>
                  </a:lnTo>
                  <a:lnTo>
                    <a:pt x="5918174" y="465074"/>
                  </a:lnTo>
                  <a:lnTo>
                    <a:pt x="5911189" y="465454"/>
                  </a:lnTo>
                  <a:lnTo>
                    <a:pt x="5902680" y="465454"/>
                  </a:lnTo>
                  <a:lnTo>
                    <a:pt x="5894171" y="465454"/>
                  </a:lnTo>
                  <a:lnTo>
                    <a:pt x="5867882" y="461772"/>
                  </a:lnTo>
                  <a:lnTo>
                    <a:pt x="5864453" y="460628"/>
                  </a:lnTo>
                  <a:lnTo>
                    <a:pt x="5862040" y="459231"/>
                  </a:lnTo>
                  <a:lnTo>
                    <a:pt x="5860643" y="457453"/>
                  </a:lnTo>
                  <a:lnTo>
                    <a:pt x="5859119" y="455549"/>
                  </a:lnTo>
                  <a:lnTo>
                    <a:pt x="5858484" y="453643"/>
                  </a:lnTo>
                  <a:lnTo>
                    <a:pt x="5858484" y="451358"/>
                  </a:lnTo>
                  <a:lnTo>
                    <a:pt x="5858484" y="102108"/>
                  </a:lnTo>
                  <a:lnTo>
                    <a:pt x="5749899" y="102108"/>
                  </a:lnTo>
                  <a:lnTo>
                    <a:pt x="5747740" y="102108"/>
                  </a:lnTo>
                  <a:lnTo>
                    <a:pt x="5745835" y="101473"/>
                  </a:lnTo>
                  <a:lnTo>
                    <a:pt x="5744311" y="100075"/>
                  </a:lnTo>
                  <a:lnTo>
                    <a:pt x="5742660" y="98805"/>
                  </a:lnTo>
                  <a:lnTo>
                    <a:pt x="5741390" y="96647"/>
                  </a:lnTo>
                  <a:lnTo>
                    <a:pt x="5736945" y="72771"/>
                  </a:lnTo>
                  <a:lnTo>
                    <a:pt x="5736945" y="66293"/>
                  </a:lnTo>
                  <a:lnTo>
                    <a:pt x="5736945" y="59562"/>
                  </a:lnTo>
                  <a:lnTo>
                    <a:pt x="5744311" y="32003"/>
                  </a:lnTo>
                  <a:lnTo>
                    <a:pt x="5745835" y="30734"/>
                  </a:lnTo>
                  <a:lnTo>
                    <a:pt x="5747740" y="30099"/>
                  </a:lnTo>
                  <a:lnTo>
                    <a:pt x="5749899" y="30099"/>
                  </a:lnTo>
                  <a:close/>
                </a:path>
                <a:path w="7983220" h="471169">
                  <a:moveTo>
                    <a:pt x="5470880" y="30099"/>
                  </a:moveTo>
                  <a:lnTo>
                    <a:pt x="5687288" y="30099"/>
                  </a:lnTo>
                  <a:lnTo>
                    <a:pt x="5689320" y="30099"/>
                  </a:lnTo>
                  <a:lnTo>
                    <a:pt x="5691098" y="30606"/>
                  </a:lnTo>
                  <a:lnTo>
                    <a:pt x="5692622" y="31750"/>
                  </a:lnTo>
                  <a:lnTo>
                    <a:pt x="5694146" y="32892"/>
                  </a:lnTo>
                  <a:lnTo>
                    <a:pt x="5695543" y="34798"/>
                  </a:lnTo>
                  <a:lnTo>
                    <a:pt x="5696686" y="37591"/>
                  </a:lnTo>
                  <a:lnTo>
                    <a:pt x="5697702" y="40386"/>
                  </a:lnTo>
                  <a:lnTo>
                    <a:pt x="5698591" y="44068"/>
                  </a:lnTo>
                  <a:lnTo>
                    <a:pt x="5699099" y="48387"/>
                  </a:lnTo>
                  <a:lnTo>
                    <a:pt x="5699734" y="52704"/>
                  </a:lnTo>
                  <a:lnTo>
                    <a:pt x="5699988" y="58292"/>
                  </a:lnTo>
                  <a:lnTo>
                    <a:pt x="5699988" y="64897"/>
                  </a:lnTo>
                  <a:lnTo>
                    <a:pt x="5699988" y="71247"/>
                  </a:lnTo>
                  <a:lnTo>
                    <a:pt x="5699734" y="76453"/>
                  </a:lnTo>
                  <a:lnTo>
                    <a:pt x="5699099" y="80899"/>
                  </a:lnTo>
                  <a:lnTo>
                    <a:pt x="5698591" y="85216"/>
                  </a:lnTo>
                  <a:lnTo>
                    <a:pt x="5689320" y="99060"/>
                  </a:lnTo>
                  <a:lnTo>
                    <a:pt x="5687288" y="99060"/>
                  </a:lnTo>
                  <a:lnTo>
                    <a:pt x="5532602" y="99060"/>
                  </a:lnTo>
                  <a:lnTo>
                    <a:pt x="5532602" y="204850"/>
                  </a:lnTo>
                  <a:lnTo>
                    <a:pt x="5663412" y="204850"/>
                  </a:lnTo>
                  <a:lnTo>
                    <a:pt x="5665444" y="204850"/>
                  </a:lnTo>
                  <a:lnTo>
                    <a:pt x="5676493" y="232537"/>
                  </a:lnTo>
                  <a:lnTo>
                    <a:pt x="5676493" y="238760"/>
                  </a:lnTo>
                  <a:lnTo>
                    <a:pt x="5676493" y="245237"/>
                  </a:lnTo>
                  <a:lnTo>
                    <a:pt x="5665444" y="272161"/>
                  </a:lnTo>
                  <a:lnTo>
                    <a:pt x="5663412" y="272161"/>
                  </a:lnTo>
                  <a:lnTo>
                    <a:pt x="5532602" y="272161"/>
                  </a:lnTo>
                  <a:lnTo>
                    <a:pt x="5532602" y="394462"/>
                  </a:lnTo>
                  <a:lnTo>
                    <a:pt x="5688558" y="394462"/>
                  </a:lnTo>
                  <a:lnTo>
                    <a:pt x="5690590" y="394462"/>
                  </a:lnTo>
                  <a:lnTo>
                    <a:pt x="5700750" y="412750"/>
                  </a:lnTo>
                  <a:lnTo>
                    <a:pt x="5701385" y="417067"/>
                  </a:lnTo>
                  <a:lnTo>
                    <a:pt x="5701639" y="422401"/>
                  </a:lnTo>
                  <a:lnTo>
                    <a:pt x="5701639" y="428878"/>
                  </a:lnTo>
                  <a:lnTo>
                    <a:pt x="5701639" y="435355"/>
                  </a:lnTo>
                  <a:lnTo>
                    <a:pt x="5701385" y="440816"/>
                  </a:lnTo>
                  <a:lnTo>
                    <a:pt x="5700750" y="445135"/>
                  </a:lnTo>
                  <a:lnTo>
                    <a:pt x="5700242" y="449579"/>
                  </a:lnTo>
                  <a:lnTo>
                    <a:pt x="5694146" y="461517"/>
                  </a:lnTo>
                  <a:lnTo>
                    <a:pt x="5692495" y="462788"/>
                  </a:lnTo>
                  <a:lnTo>
                    <a:pt x="5690590" y="463423"/>
                  </a:lnTo>
                  <a:lnTo>
                    <a:pt x="5688558" y="463423"/>
                  </a:lnTo>
                  <a:lnTo>
                    <a:pt x="5470880" y="463423"/>
                  </a:lnTo>
                  <a:lnTo>
                    <a:pt x="5463514" y="463423"/>
                  </a:lnTo>
                  <a:lnTo>
                    <a:pt x="5457418" y="461263"/>
                  </a:lnTo>
                  <a:lnTo>
                    <a:pt x="5452338" y="456946"/>
                  </a:lnTo>
                  <a:lnTo>
                    <a:pt x="5447258" y="452500"/>
                  </a:lnTo>
                  <a:lnTo>
                    <a:pt x="5444845" y="445388"/>
                  </a:lnTo>
                  <a:lnTo>
                    <a:pt x="5444845" y="435610"/>
                  </a:lnTo>
                  <a:lnTo>
                    <a:pt x="5444845" y="57912"/>
                  </a:lnTo>
                  <a:lnTo>
                    <a:pt x="5444845" y="48133"/>
                  </a:lnTo>
                  <a:lnTo>
                    <a:pt x="5447258" y="41021"/>
                  </a:lnTo>
                  <a:lnTo>
                    <a:pt x="5452338" y="36575"/>
                  </a:lnTo>
                  <a:lnTo>
                    <a:pt x="5457418" y="32258"/>
                  </a:lnTo>
                  <a:lnTo>
                    <a:pt x="5463514" y="30099"/>
                  </a:lnTo>
                  <a:lnTo>
                    <a:pt x="5470880" y="30099"/>
                  </a:lnTo>
                  <a:close/>
                </a:path>
                <a:path w="7983220" h="471169">
                  <a:moveTo>
                    <a:pt x="5108803" y="30099"/>
                  </a:moveTo>
                  <a:lnTo>
                    <a:pt x="5211038" y="30099"/>
                  </a:lnTo>
                  <a:lnTo>
                    <a:pt x="5218585" y="30170"/>
                  </a:lnTo>
                  <a:lnTo>
                    <a:pt x="5264269" y="34563"/>
                  </a:lnTo>
                  <a:lnTo>
                    <a:pt x="5303010" y="45733"/>
                  </a:lnTo>
                  <a:lnTo>
                    <a:pt x="5339520" y="69191"/>
                  </a:lnTo>
                  <a:lnTo>
                    <a:pt x="5364270" y="103713"/>
                  </a:lnTo>
                  <a:lnTo>
                    <a:pt x="5375303" y="148764"/>
                  </a:lnTo>
                  <a:lnTo>
                    <a:pt x="5375757" y="161671"/>
                  </a:lnTo>
                  <a:lnTo>
                    <a:pt x="5375043" y="179433"/>
                  </a:lnTo>
                  <a:lnTo>
                    <a:pt x="5364327" y="226313"/>
                  </a:lnTo>
                  <a:lnTo>
                    <a:pt x="5341396" y="263515"/>
                  </a:lnTo>
                  <a:lnTo>
                    <a:pt x="5306987" y="290639"/>
                  </a:lnTo>
                  <a:lnTo>
                    <a:pt x="5261263" y="307429"/>
                  </a:lnTo>
                  <a:lnTo>
                    <a:pt x="5203291" y="313054"/>
                  </a:lnTo>
                  <a:lnTo>
                    <a:pt x="5167096" y="313054"/>
                  </a:lnTo>
                  <a:lnTo>
                    <a:pt x="5167096" y="451358"/>
                  </a:lnTo>
                  <a:lnTo>
                    <a:pt x="5167096" y="453643"/>
                  </a:lnTo>
                  <a:lnTo>
                    <a:pt x="5166334" y="455549"/>
                  </a:lnTo>
                  <a:lnTo>
                    <a:pt x="5164937" y="457453"/>
                  </a:lnTo>
                  <a:lnTo>
                    <a:pt x="5163540" y="459231"/>
                  </a:lnTo>
                  <a:lnTo>
                    <a:pt x="5161127" y="460628"/>
                  </a:lnTo>
                  <a:lnTo>
                    <a:pt x="5157698" y="461772"/>
                  </a:lnTo>
                  <a:lnTo>
                    <a:pt x="5154396" y="462914"/>
                  </a:lnTo>
                  <a:lnTo>
                    <a:pt x="5149951" y="463803"/>
                  </a:lnTo>
                  <a:lnTo>
                    <a:pt x="5144363" y="464438"/>
                  </a:lnTo>
                  <a:lnTo>
                    <a:pt x="5138775" y="465074"/>
                  </a:lnTo>
                  <a:lnTo>
                    <a:pt x="5131663" y="465454"/>
                  </a:lnTo>
                  <a:lnTo>
                    <a:pt x="5122900" y="465454"/>
                  </a:lnTo>
                  <a:lnTo>
                    <a:pt x="5114391" y="465454"/>
                  </a:lnTo>
                  <a:lnTo>
                    <a:pt x="5107406" y="465074"/>
                  </a:lnTo>
                  <a:lnTo>
                    <a:pt x="5101691" y="464438"/>
                  </a:lnTo>
                  <a:lnTo>
                    <a:pt x="5095976" y="463803"/>
                  </a:lnTo>
                  <a:lnTo>
                    <a:pt x="5081117" y="457453"/>
                  </a:lnTo>
                  <a:lnTo>
                    <a:pt x="5079720" y="455549"/>
                  </a:lnTo>
                  <a:lnTo>
                    <a:pt x="5079085" y="453643"/>
                  </a:lnTo>
                  <a:lnTo>
                    <a:pt x="5079085" y="451358"/>
                  </a:lnTo>
                  <a:lnTo>
                    <a:pt x="5079085" y="61594"/>
                  </a:lnTo>
                  <a:lnTo>
                    <a:pt x="5079085" y="51053"/>
                  </a:lnTo>
                  <a:lnTo>
                    <a:pt x="5081752" y="43179"/>
                  </a:lnTo>
                  <a:lnTo>
                    <a:pt x="5087213" y="37973"/>
                  </a:lnTo>
                  <a:lnTo>
                    <a:pt x="5092674" y="32765"/>
                  </a:lnTo>
                  <a:lnTo>
                    <a:pt x="5099913" y="30099"/>
                  </a:lnTo>
                  <a:lnTo>
                    <a:pt x="5108803" y="30099"/>
                  </a:lnTo>
                  <a:close/>
                </a:path>
                <a:path w="7983220" h="471169">
                  <a:moveTo>
                    <a:pt x="4513300" y="30099"/>
                  </a:moveTo>
                  <a:lnTo>
                    <a:pt x="4570831" y="30099"/>
                  </a:lnTo>
                  <a:lnTo>
                    <a:pt x="4578282" y="30263"/>
                  </a:lnTo>
                  <a:lnTo>
                    <a:pt x="4616424" y="41021"/>
                  </a:lnTo>
                  <a:lnTo>
                    <a:pt x="4621758" y="44958"/>
                  </a:lnTo>
                  <a:lnTo>
                    <a:pt x="4639157" y="80010"/>
                  </a:lnTo>
                  <a:lnTo>
                    <a:pt x="4732883" y="338200"/>
                  </a:lnTo>
                  <a:lnTo>
                    <a:pt x="4734280" y="338200"/>
                  </a:lnTo>
                  <a:lnTo>
                    <a:pt x="4831435" y="80644"/>
                  </a:lnTo>
                  <a:lnTo>
                    <a:pt x="4833620" y="73880"/>
                  </a:lnTo>
                  <a:lnTo>
                    <a:pt x="4835959" y="67675"/>
                  </a:lnTo>
                  <a:lnTo>
                    <a:pt x="4862931" y="34289"/>
                  </a:lnTo>
                  <a:lnTo>
                    <a:pt x="4869281" y="32638"/>
                  </a:lnTo>
                  <a:lnTo>
                    <a:pt x="4875504" y="30987"/>
                  </a:lnTo>
                  <a:lnTo>
                    <a:pt x="4882743" y="30099"/>
                  </a:lnTo>
                  <a:lnTo>
                    <a:pt x="4890998" y="30099"/>
                  </a:lnTo>
                  <a:lnTo>
                    <a:pt x="4950307" y="30099"/>
                  </a:lnTo>
                  <a:lnTo>
                    <a:pt x="4956276" y="30099"/>
                  </a:lnTo>
                  <a:lnTo>
                    <a:pt x="4961483" y="30861"/>
                  </a:lnTo>
                  <a:lnTo>
                    <a:pt x="4965801" y="32512"/>
                  </a:lnTo>
                  <a:lnTo>
                    <a:pt x="4970246" y="34036"/>
                  </a:lnTo>
                  <a:lnTo>
                    <a:pt x="4973802" y="36322"/>
                  </a:lnTo>
                  <a:lnTo>
                    <a:pt x="4976596" y="39369"/>
                  </a:lnTo>
                  <a:lnTo>
                    <a:pt x="4979390" y="42290"/>
                  </a:lnTo>
                  <a:lnTo>
                    <a:pt x="4981422" y="45974"/>
                  </a:lnTo>
                  <a:lnTo>
                    <a:pt x="4982946" y="50418"/>
                  </a:lnTo>
                  <a:lnTo>
                    <a:pt x="4984343" y="54737"/>
                  </a:lnTo>
                  <a:lnTo>
                    <a:pt x="4985105" y="59689"/>
                  </a:lnTo>
                  <a:lnTo>
                    <a:pt x="4985105" y="65277"/>
                  </a:lnTo>
                  <a:lnTo>
                    <a:pt x="4985105" y="451358"/>
                  </a:lnTo>
                  <a:lnTo>
                    <a:pt x="4985105" y="453643"/>
                  </a:lnTo>
                  <a:lnTo>
                    <a:pt x="4984470" y="455549"/>
                  </a:lnTo>
                  <a:lnTo>
                    <a:pt x="4983200" y="457453"/>
                  </a:lnTo>
                  <a:lnTo>
                    <a:pt x="4982057" y="459231"/>
                  </a:lnTo>
                  <a:lnTo>
                    <a:pt x="4951450" y="465454"/>
                  </a:lnTo>
                  <a:lnTo>
                    <a:pt x="4943195" y="465454"/>
                  </a:lnTo>
                  <a:lnTo>
                    <a:pt x="4935194" y="465454"/>
                  </a:lnTo>
                  <a:lnTo>
                    <a:pt x="4928463" y="465074"/>
                  </a:lnTo>
                  <a:lnTo>
                    <a:pt x="4923129" y="464438"/>
                  </a:lnTo>
                  <a:lnTo>
                    <a:pt x="4917795" y="463803"/>
                  </a:lnTo>
                  <a:lnTo>
                    <a:pt x="4901666" y="453643"/>
                  </a:lnTo>
                  <a:lnTo>
                    <a:pt x="4901666" y="451358"/>
                  </a:lnTo>
                  <a:lnTo>
                    <a:pt x="4901666" y="98805"/>
                  </a:lnTo>
                  <a:lnTo>
                    <a:pt x="4901031" y="98805"/>
                  </a:lnTo>
                  <a:lnTo>
                    <a:pt x="4775428" y="450976"/>
                  </a:lnTo>
                  <a:lnTo>
                    <a:pt x="4774539" y="453898"/>
                  </a:lnTo>
                  <a:lnTo>
                    <a:pt x="4773142" y="456311"/>
                  </a:lnTo>
                  <a:lnTo>
                    <a:pt x="4771110" y="458215"/>
                  </a:lnTo>
                  <a:lnTo>
                    <a:pt x="4769078" y="460121"/>
                  </a:lnTo>
                  <a:lnTo>
                    <a:pt x="4766411" y="461644"/>
                  </a:lnTo>
                  <a:lnTo>
                    <a:pt x="4762855" y="462788"/>
                  </a:lnTo>
                  <a:lnTo>
                    <a:pt x="4759426" y="463930"/>
                  </a:lnTo>
                  <a:lnTo>
                    <a:pt x="4754981" y="464565"/>
                  </a:lnTo>
                  <a:lnTo>
                    <a:pt x="4749647" y="464947"/>
                  </a:lnTo>
                  <a:lnTo>
                    <a:pt x="4744313" y="465200"/>
                  </a:lnTo>
                  <a:lnTo>
                    <a:pt x="4737836" y="465454"/>
                  </a:lnTo>
                  <a:lnTo>
                    <a:pt x="4730216" y="465454"/>
                  </a:lnTo>
                  <a:lnTo>
                    <a:pt x="4722723" y="465454"/>
                  </a:lnTo>
                  <a:lnTo>
                    <a:pt x="4716246" y="465200"/>
                  </a:lnTo>
                  <a:lnTo>
                    <a:pt x="4710785" y="464565"/>
                  </a:lnTo>
                  <a:lnTo>
                    <a:pt x="4705451" y="464058"/>
                  </a:lnTo>
                  <a:lnTo>
                    <a:pt x="4685385" y="450976"/>
                  </a:lnTo>
                  <a:lnTo>
                    <a:pt x="4564227" y="98805"/>
                  </a:lnTo>
                  <a:lnTo>
                    <a:pt x="4563465" y="98805"/>
                  </a:lnTo>
                  <a:lnTo>
                    <a:pt x="4563465" y="451358"/>
                  </a:lnTo>
                  <a:lnTo>
                    <a:pt x="4563465" y="453643"/>
                  </a:lnTo>
                  <a:lnTo>
                    <a:pt x="4541875" y="464438"/>
                  </a:lnTo>
                  <a:lnTo>
                    <a:pt x="4536668" y="465074"/>
                  </a:lnTo>
                  <a:lnTo>
                    <a:pt x="4529937" y="465454"/>
                  </a:lnTo>
                  <a:lnTo>
                    <a:pt x="4521682" y="465454"/>
                  </a:lnTo>
                  <a:lnTo>
                    <a:pt x="4513554" y="465454"/>
                  </a:lnTo>
                  <a:lnTo>
                    <a:pt x="4488662" y="461772"/>
                  </a:lnTo>
                  <a:lnTo>
                    <a:pt x="4485360" y="460628"/>
                  </a:lnTo>
                  <a:lnTo>
                    <a:pt x="4483201" y="459231"/>
                  </a:lnTo>
                  <a:lnTo>
                    <a:pt x="4481931" y="457453"/>
                  </a:lnTo>
                  <a:lnTo>
                    <a:pt x="4480788" y="455549"/>
                  </a:lnTo>
                  <a:lnTo>
                    <a:pt x="4480153" y="453643"/>
                  </a:lnTo>
                  <a:lnTo>
                    <a:pt x="4480153" y="451358"/>
                  </a:lnTo>
                  <a:lnTo>
                    <a:pt x="4480153" y="65277"/>
                  </a:lnTo>
                  <a:lnTo>
                    <a:pt x="4499711" y="32369"/>
                  </a:lnTo>
                  <a:lnTo>
                    <a:pt x="4506137" y="30668"/>
                  </a:lnTo>
                  <a:lnTo>
                    <a:pt x="4513300" y="30099"/>
                  </a:lnTo>
                  <a:close/>
                </a:path>
                <a:path w="7983220" h="471169">
                  <a:moveTo>
                    <a:pt x="1880463" y="30099"/>
                  </a:moveTo>
                  <a:lnTo>
                    <a:pt x="2185898" y="30099"/>
                  </a:lnTo>
                  <a:lnTo>
                    <a:pt x="2187930" y="30099"/>
                  </a:lnTo>
                  <a:lnTo>
                    <a:pt x="2189708" y="30734"/>
                  </a:lnTo>
                  <a:lnTo>
                    <a:pt x="2191486" y="32003"/>
                  </a:lnTo>
                  <a:lnTo>
                    <a:pt x="2193137" y="33147"/>
                  </a:lnTo>
                  <a:lnTo>
                    <a:pt x="2194534" y="35178"/>
                  </a:lnTo>
                  <a:lnTo>
                    <a:pt x="2195677" y="37973"/>
                  </a:lnTo>
                  <a:lnTo>
                    <a:pt x="2196693" y="40766"/>
                  </a:lnTo>
                  <a:lnTo>
                    <a:pt x="2197582" y="44450"/>
                  </a:lnTo>
                  <a:lnTo>
                    <a:pt x="2198090" y="49149"/>
                  </a:lnTo>
                  <a:lnTo>
                    <a:pt x="2198725" y="53848"/>
                  </a:lnTo>
                  <a:lnTo>
                    <a:pt x="2198979" y="59562"/>
                  </a:lnTo>
                  <a:lnTo>
                    <a:pt x="2198979" y="66293"/>
                  </a:lnTo>
                  <a:lnTo>
                    <a:pt x="2198979" y="72771"/>
                  </a:lnTo>
                  <a:lnTo>
                    <a:pt x="2198725" y="78231"/>
                  </a:lnTo>
                  <a:lnTo>
                    <a:pt x="2198090" y="82803"/>
                  </a:lnTo>
                  <a:lnTo>
                    <a:pt x="2197582" y="87375"/>
                  </a:lnTo>
                  <a:lnTo>
                    <a:pt x="2191486" y="100075"/>
                  </a:lnTo>
                  <a:lnTo>
                    <a:pt x="2189708" y="101473"/>
                  </a:lnTo>
                  <a:lnTo>
                    <a:pt x="2187930" y="102108"/>
                  </a:lnTo>
                  <a:lnTo>
                    <a:pt x="2185898" y="102108"/>
                  </a:lnTo>
                  <a:lnTo>
                    <a:pt x="2077440" y="102108"/>
                  </a:lnTo>
                  <a:lnTo>
                    <a:pt x="2077440" y="451358"/>
                  </a:lnTo>
                  <a:lnTo>
                    <a:pt x="2077440" y="453643"/>
                  </a:lnTo>
                  <a:lnTo>
                    <a:pt x="2076678" y="455549"/>
                  </a:lnTo>
                  <a:lnTo>
                    <a:pt x="2054453" y="464438"/>
                  </a:lnTo>
                  <a:lnTo>
                    <a:pt x="2048738" y="465074"/>
                  </a:lnTo>
                  <a:lnTo>
                    <a:pt x="2041753" y="465454"/>
                  </a:lnTo>
                  <a:lnTo>
                    <a:pt x="2033244" y="465454"/>
                  </a:lnTo>
                  <a:lnTo>
                    <a:pt x="2024735" y="465454"/>
                  </a:lnTo>
                  <a:lnTo>
                    <a:pt x="2017623" y="465074"/>
                  </a:lnTo>
                  <a:lnTo>
                    <a:pt x="2011908" y="464438"/>
                  </a:lnTo>
                  <a:lnTo>
                    <a:pt x="2006193" y="463803"/>
                  </a:lnTo>
                  <a:lnTo>
                    <a:pt x="2001748" y="462914"/>
                  </a:lnTo>
                  <a:lnTo>
                    <a:pt x="1998446" y="461772"/>
                  </a:lnTo>
                  <a:lnTo>
                    <a:pt x="1995017" y="460628"/>
                  </a:lnTo>
                  <a:lnTo>
                    <a:pt x="1992604" y="459231"/>
                  </a:lnTo>
                  <a:lnTo>
                    <a:pt x="1991207" y="457453"/>
                  </a:lnTo>
                  <a:lnTo>
                    <a:pt x="1989683" y="455549"/>
                  </a:lnTo>
                  <a:lnTo>
                    <a:pt x="1989048" y="453643"/>
                  </a:lnTo>
                  <a:lnTo>
                    <a:pt x="1989048" y="451358"/>
                  </a:lnTo>
                  <a:lnTo>
                    <a:pt x="1989048" y="102108"/>
                  </a:lnTo>
                  <a:lnTo>
                    <a:pt x="1880463" y="102108"/>
                  </a:lnTo>
                  <a:lnTo>
                    <a:pt x="1878304" y="102108"/>
                  </a:lnTo>
                  <a:lnTo>
                    <a:pt x="1876399" y="101473"/>
                  </a:lnTo>
                  <a:lnTo>
                    <a:pt x="1874875" y="100075"/>
                  </a:lnTo>
                  <a:lnTo>
                    <a:pt x="1873224" y="98805"/>
                  </a:lnTo>
                  <a:lnTo>
                    <a:pt x="1871954" y="96647"/>
                  </a:lnTo>
                  <a:lnTo>
                    <a:pt x="1867509" y="72771"/>
                  </a:lnTo>
                  <a:lnTo>
                    <a:pt x="1867509" y="66293"/>
                  </a:lnTo>
                  <a:lnTo>
                    <a:pt x="1867509" y="59562"/>
                  </a:lnTo>
                  <a:lnTo>
                    <a:pt x="1874875" y="32003"/>
                  </a:lnTo>
                  <a:lnTo>
                    <a:pt x="1876399" y="30734"/>
                  </a:lnTo>
                  <a:lnTo>
                    <a:pt x="1878304" y="30099"/>
                  </a:lnTo>
                  <a:lnTo>
                    <a:pt x="1880463" y="30099"/>
                  </a:lnTo>
                  <a:close/>
                </a:path>
                <a:path w="7983220" h="471169">
                  <a:moveTo>
                    <a:pt x="638911" y="30099"/>
                  </a:moveTo>
                  <a:lnTo>
                    <a:pt x="741146" y="30099"/>
                  </a:lnTo>
                  <a:lnTo>
                    <a:pt x="748693" y="30170"/>
                  </a:lnTo>
                  <a:lnTo>
                    <a:pt x="794377" y="34563"/>
                  </a:lnTo>
                  <a:lnTo>
                    <a:pt x="833118" y="45733"/>
                  </a:lnTo>
                  <a:lnTo>
                    <a:pt x="869628" y="69191"/>
                  </a:lnTo>
                  <a:lnTo>
                    <a:pt x="894378" y="103713"/>
                  </a:lnTo>
                  <a:lnTo>
                    <a:pt x="905411" y="148764"/>
                  </a:lnTo>
                  <a:lnTo>
                    <a:pt x="905865" y="161671"/>
                  </a:lnTo>
                  <a:lnTo>
                    <a:pt x="905151" y="179433"/>
                  </a:lnTo>
                  <a:lnTo>
                    <a:pt x="894435" y="226313"/>
                  </a:lnTo>
                  <a:lnTo>
                    <a:pt x="871504" y="263515"/>
                  </a:lnTo>
                  <a:lnTo>
                    <a:pt x="837095" y="290639"/>
                  </a:lnTo>
                  <a:lnTo>
                    <a:pt x="791371" y="307429"/>
                  </a:lnTo>
                  <a:lnTo>
                    <a:pt x="733399" y="313054"/>
                  </a:lnTo>
                  <a:lnTo>
                    <a:pt x="697204" y="313054"/>
                  </a:lnTo>
                  <a:lnTo>
                    <a:pt x="697204" y="451358"/>
                  </a:lnTo>
                  <a:lnTo>
                    <a:pt x="697204" y="453643"/>
                  </a:lnTo>
                  <a:lnTo>
                    <a:pt x="696442" y="455549"/>
                  </a:lnTo>
                  <a:lnTo>
                    <a:pt x="695045" y="457453"/>
                  </a:lnTo>
                  <a:lnTo>
                    <a:pt x="693648" y="459231"/>
                  </a:lnTo>
                  <a:lnTo>
                    <a:pt x="691235" y="460628"/>
                  </a:lnTo>
                  <a:lnTo>
                    <a:pt x="687806" y="461772"/>
                  </a:lnTo>
                  <a:lnTo>
                    <a:pt x="684504" y="462914"/>
                  </a:lnTo>
                  <a:lnTo>
                    <a:pt x="680059" y="463803"/>
                  </a:lnTo>
                  <a:lnTo>
                    <a:pt x="674471" y="464438"/>
                  </a:lnTo>
                  <a:lnTo>
                    <a:pt x="668883" y="465074"/>
                  </a:lnTo>
                  <a:lnTo>
                    <a:pt x="661771" y="465454"/>
                  </a:lnTo>
                  <a:lnTo>
                    <a:pt x="653008" y="465454"/>
                  </a:lnTo>
                  <a:lnTo>
                    <a:pt x="644499" y="465454"/>
                  </a:lnTo>
                  <a:lnTo>
                    <a:pt x="637514" y="465074"/>
                  </a:lnTo>
                  <a:lnTo>
                    <a:pt x="631799" y="464438"/>
                  </a:lnTo>
                  <a:lnTo>
                    <a:pt x="626084" y="463803"/>
                  </a:lnTo>
                  <a:lnTo>
                    <a:pt x="611225" y="457453"/>
                  </a:lnTo>
                  <a:lnTo>
                    <a:pt x="609828" y="455549"/>
                  </a:lnTo>
                  <a:lnTo>
                    <a:pt x="609193" y="453643"/>
                  </a:lnTo>
                  <a:lnTo>
                    <a:pt x="609193" y="451358"/>
                  </a:lnTo>
                  <a:lnTo>
                    <a:pt x="609193" y="61594"/>
                  </a:lnTo>
                  <a:lnTo>
                    <a:pt x="609193" y="51053"/>
                  </a:lnTo>
                  <a:lnTo>
                    <a:pt x="611860" y="43179"/>
                  </a:lnTo>
                  <a:lnTo>
                    <a:pt x="617321" y="37973"/>
                  </a:lnTo>
                  <a:lnTo>
                    <a:pt x="622782" y="32765"/>
                  </a:lnTo>
                  <a:lnTo>
                    <a:pt x="630021" y="30099"/>
                  </a:lnTo>
                  <a:lnTo>
                    <a:pt x="638911" y="30099"/>
                  </a:lnTo>
                  <a:close/>
                </a:path>
                <a:path w="7983220" h="471169">
                  <a:moveTo>
                    <a:pt x="7607655" y="28828"/>
                  </a:moveTo>
                  <a:lnTo>
                    <a:pt x="7615275" y="28828"/>
                  </a:lnTo>
                  <a:lnTo>
                    <a:pt x="7621625" y="29083"/>
                  </a:lnTo>
                  <a:lnTo>
                    <a:pt x="7626705" y="29590"/>
                  </a:lnTo>
                  <a:lnTo>
                    <a:pt x="7631912" y="30225"/>
                  </a:lnTo>
                  <a:lnTo>
                    <a:pt x="7635849" y="31114"/>
                  </a:lnTo>
                  <a:lnTo>
                    <a:pt x="7638643" y="32512"/>
                  </a:lnTo>
                  <a:lnTo>
                    <a:pt x="7641437" y="33781"/>
                  </a:lnTo>
                  <a:lnTo>
                    <a:pt x="7643342" y="35305"/>
                  </a:lnTo>
                  <a:lnTo>
                    <a:pt x="7644485" y="37084"/>
                  </a:lnTo>
                  <a:lnTo>
                    <a:pt x="7645628" y="38988"/>
                  </a:lnTo>
                  <a:lnTo>
                    <a:pt x="7646136" y="40893"/>
                  </a:lnTo>
                  <a:lnTo>
                    <a:pt x="7646136" y="43179"/>
                  </a:lnTo>
                  <a:lnTo>
                    <a:pt x="7646136" y="432562"/>
                  </a:lnTo>
                  <a:lnTo>
                    <a:pt x="7646136" y="437768"/>
                  </a:lnTo>
                  <a:lnTo>
                    <a:pt x="7645247" y="442340"/>
                  </a:lnTo>
                  <a:lnTo>
                    <a:pt x="7643469" y="446404"/>
                  </a:lnTo>
                  <a:lnTo>
                    <a:pt x="7641691" y="450341"/>
                  </a:lnTo>
                  <a:lnTo>
                    <a:pt x="7639278" y="453771"/>
                  </a:lnTo>
                  <a:lnTo>
                    <a:pt x="7636230" y="456438"/>
                  </a:lnTo>
                  <a:lnTo>
                    <a:pt x="7633309" y="459104"/>
                  </a:lnTo>
                  <a:lnTo>
                    <a:pt x="7629626" y="461010"/>
                  </a:lnTo>
                  <a:lnTo>
                    <a:pt x="7625562" y="462279"/>
                  </a:lnTo>
                  <a:lnTo>
                    <a:pt x="7621371" y="463423"/>
                  </a:lnTo>
                  <a:lnTo>
                    <a:pt x="7617180" y="464058"/>
                  </a:lnTo>
                  <a:lnTo>
                    <a:pt x="7612989" y="464058"/>
                  </a:lnTo>
                  <a:lnTo>
                    <a:pt x="7575524" y="464058"/>
                  </a:lnTo>
                  <a:lnTo>
                    <a:pt x="7567650" y="464058"/>
                  </a:lnTo>
                  <a:lnTo>
                    <a:pt x="7560919" y="463296"/>
                  </a:lnTo>
                  <a:lnTo>
                    <a:pt x="7555204" y="461772"/>
                  </a:lnTo>
                  <a:lnTo>
                    <a:pt x="7549489" y="460248"/>
                  </a:lnTo>
                  <a:lnTo>
                    <a:pt x="7522162" y="430803"/>
                  </a:lnTo>
                  <a:lnTo>
                    <a:pt x="7510500" y="409193"/>
                  </a:lnTo>
                  <a:lnTo>
                    <a:pt x="7402677" y="206628"/>
                  </a:lnTo>
                  <a:lnTo>
                    <a:pt x="7383627" y="167512"/>
                  </a:lnTo>
                  <a:lnTo>
                    <a:pt x="7366228" y="126873"/>
                  </a:lnTo>
                  <a:lnTo>
                    <a:pt x="7365593" y="126873"/>
                  </a:lnTo>
                  <a:lnTo>
                    <a:pt x="7367498" y="174878"/>
                  </a:lnTo>
                  <a:lnTo>
                    <a:pt x="7368260" y="224281"/>
                  </a:lnTo>
                  <a:lnTo>
                    <a:pt x="7368260" y="450976"/>
                  </a:lnTo>
                  <a:lnTo>
                    <a:pt x="7368260" y="453263"/>
                  </a:lnTo>
                  <a:lnTo>
                    <a:pt x="7360005" y="461517"/>
                  </a:lnTo>
                  <a:lnTo>
                    <a:pt x="7356957" y="462788"/>
                  </a:lnTo>
                  <a:lnTo>
                    <a:pt x="7352893" y="463803"/>
                  </a:lnTo>
                  <a:lnTo>
                    <a:pt x="7347813" y="464438"/>
                  </a:lnTo>
                  <a:lnTo>
                    <a:pt x="7342606" y="465074"/>
                  </a:lnTo>
                  <a:lnTo>
                    <a:pt x="7336002" y="465454"/>
                  </a:lnTo>
                  <a:lnTo>
                    <a:pt x="7328001" y="465454"/>
                  </a:lnTo>
                  <a:lnTo>
                    <a:pt x="7320254" y="465454"/>
                  </a:lnTo>
                  <a:lnTo>
                    <a:pt x="7296505" y="461517"/>
                  </a:lnTo>
                  <a:lnTo>
                    <a:pt x="7293711" y="460375"/>
                  </a:lnTo>
                  <a:lnTo>
                    <a:pt x="7291679" y="458850"/>
                  </a:lnTo>
                  <a:lnTo>
                    <a:pt x="7290536" y="457073"/>
                  </a:lnTo>
                  <a:lnTo>
                    <a:pt x="7289393" y="455294"/>
                  </a:lnTo>
                  <a:lnTo>
                    <a:pt x="7288885" y="453263"/>
                  </a:lnTo>
                  <a:lnTo>
                    <a:pt x="7288885" y="450976"/>
                  </a:lnTo>
                  <a:lnTo>
                    <a:pt x="7288885" y="61594"/>
                  </a:lnTo>
                  <a:lnTo>
                    <a:pt x="7288885" y="51053"/>
                  </a:lnTo>
                  <a:lnTo>
                    <a:pt x="7291933" y="43179"/>
                  </a:lnTo>
                  <a:lnTo>
                    <a:pt x="7298029" y="37973"/>
                  </a:lnTo>
                  <a:lnTo>
                    <a:pt x="7304252" y="32765"/>
                  </a:lnTo>
                  <a:lnTo>
                    <a:pt x="7311745" y="30099"/>
                  </a:lnTo>
                  <a:lnTo>
                    <a:pt x="7320635" y="30099"/>
                  </a:lnTo>
                  <a:lnTo>
                    <a:pt x="7367879" y="30099"/>
                  </a:lnTo>
                  <a:lnTo>
                    <a:pt x="7376388" y="30099"/>
                  </a:lnTo>
                  <a:lnTo>
                    <a:pt x="7383500" y="30861"/>
                  </a:lnTo>
                  <a:lnTo>
                    <a:pt x="7389342" y="32258"/>
                  </a:lnTo>
                  <a:lnTo>
                    <a:pt x="7395057" y="33781"/>
                  </a:lnTo>
                  <a:lnTo>
                    <a:pt x="7400264" y="36194"/>
                  </a:lnTo>
                  <a:lnTo>
                    <a:pt x="7404836" y="39497"/>
                  </a:lnTo>
                  <a:lnTo>
                    <a:pt x="7409408" y="42799"/>
                  </a:lnTo>
                  <a:lnTo>
                    <a:pt x="7430109" y="75311"/>
                  </a:lnTo>
                  <a:lnTo>
                    <a:pt x="7514564" y="233679"/>
                  </a:lnTo>
                  <a:lnTo>
                    <a:pt x="7518257" y="240873"/>
                  </a:lnTo>
                  <a:lnTo>
                    <a:pt x="7521914" y="247983"/>
                  </a:lnTo>
                  <a:lnTo>
                    <a:pt x="7525548" y="255021"/>
                  </a:lnTo>
                  <a:lnTo>
                    <a:pt x="7529169" y="262000"/>
                  </a:lnTo>
                  <a:lnTo>
                    <a:pt x="7532689" y="268954"/>
                  </a:lnTo>
                  <a:lnTo>
                    <a:pt x="7549600" y="303561"/>
                  </a:lnTo>
                  <a:lnTo>
                    <a:pt x="7568412" y="343915"/>
                  </a:lnTo>
                  <a:lnTo>
                    <a:pt x="7568793" y="343915"/>
                  </a:lnTo>
                  <a:lnTo>
                    <a:pt x="7567269" y="295021"/>
                  </a:lnTo>
                  <a:lnTo>
                    <a:pt x="7566761" y="246379"/>
                  </a:lnTo>
                  <a:lnTo>
                    <a:pt x="7566761" y="43179"/>
                  </a:lnTo>
                  <a:lnTo>
                    <a:pt x="7566761" y="40893"/>
                  </a:lnTo>
                  <a:lnTo>
                    <a:pt x="7575524" y="32512"/>
                  </a:lnTo>
                  <a:lnTo>
                    <a:pt x="7578572" y="31114"/>
                  </a:lnTo>
                  <a:lnTo>
                    <a:pt x="7582763" y="30225"/>
                  </a:lnTo>
                  <a:lnTo>
                    <a:pt x="7587843" y="29590"/>
                  </a:lnTo>
                  <a:lnTo>
                    <a:pt x="7593050" y="29083"/>
                  </a:lnTo>
                  <a:lnTo>
                    <a:pt x="7599654" y="28828"/>
                  </a:lnTo>
                  <a:lnTo>
                    <a:pt x="7607655" y="28828"/>
                  </a:lnTo>
                  <a:close/>
                </a:path>
                <a:path w="7983220" h="471169">
                  <a:moveTo>
                    <a:pt x="6686905" y="28066"/>
                  </a:moveTo>
                  <a:lnTo>
                    <a:pt x="6695541" y="28066"/>
                  </a:lnTo>
                  <a:lnTo>
                    <a:pt x="6702780" y="28448"/>
                  </a:lnTo>
                  <a:lnTo>
                    <a:pt x="6708368" y="29083"/>
                  </a:lnTo>
                  <a:lnTo>
                    <a:pt x="6713829" y="29717"/>
                  </a:lnTo>
                  <a:lnTo>
                    <a:pt x="6718401" y="30606"/>
                  </a:lnTo>
                  <a:lnTo>
                    <a:pt x="6721703" y="31750"/>
                  </a:lnTo>
                  <a:lnTo>
                    <a:pt x="6725005" y="32892"/>
                  </a:lnTo>
                  <a:lnTo>
                    <a:pt x="6727418" y="34289"/>
                  </a:lnTo>
                  <a:lnTo>
                    <a:pt x="6728942" y="36194"/>
                  </a:lnTo>
                  <a:lnTo>
                    <a:pt x="6730339" y="37973"/>
                  </a:lnTo>
                  <a:lnTo>
                    <a:pt x="6731101" y="39877"/>
                  </a:lnTo>
                  <a:lnTo>
                    <a:pt x="6731101" y="42163"/>
                  </a:lnTo>
                  <a:lnTo>
                    <a:pt x="6731101" y="451358"/>
                  </a:lnTo>
                  <a:lnTo>
                    <a:pt x="6731101" y="453643"/>
                  </a:lnTo>
                  <a:lnTo>
                    <a:pt x="6730339" y="455549"/>
                  </a:lnTo>
                  <a:lnTo>
                    <a:pt x="6695541" y="465454"/>
                  </a:lnTo>
                  <a:lnTo>
                    <a:pt x="6686905" y="465454"/>
                  </a:lnTo>
                  <a:lnTo>
                    <a:pt x="6678396" y="465454"/>
                  </a:lnTo>
                  <a:lnTo>
                    <a:pt x="6652107" y="461772"/>
                  </a:lnTo>
                  <a:lnTo>
                    <a:pt x="6648678" y="460628"/>
                  </a:lnTo>
                  <a:lnTo>
                    <a:pt x="6646265" y="459231"/>
                  </a:lnTo>
                  <a:lnTo>
                    <a:pt x="6644868" y="457453"/>
                  </a:lnTo>
                  <a:lnTo>
                    <a:pt x="6643344" y="455549"/>
                  </a:lnTo>
                  <a:lnTo>
                    <a:pt x="6642709" y="453643"/>
                  </a:lnTo>
                  <a:lnTo>
                    <a:pt x="6642709" y="451358"/>
                  </a:lnTo>
                  <a:lnTo>
                    <a:pt x="6642709" y="42163"/>
                  </a:lnTo>
                  <a:lnTo>
                    <a:pt x="6642709" y="39877"/>
                  </a:lnTo>
                  <a:lnTo>
                    <a:pt x="6643344" y="37973"/>
                  </a:lnTo>
                  <a:lnTo>
                    <a:pt x="6644868" y="36194"/>
                  </a:lnTo>
                  <a:lnTo>
                    <a:pt x="6646265" y="34289"/>
                  </a:lnTo>
                  <a:lnTo>
                    <a:pt x="6648805" y="32892"/>
                  </a:lnTo>
                  <a:lnTo>
                    <a:pt x="6652234" y="31750"/>
                  </a:lnTo>
                  <a:lnTo>
                    <a:pt x="6655663" y="30606"/>
                  </a:lnTo>
                  <a:lnTo>
                    <a:pt x="6660235" y="29717"/>
                  </a:lnTo>
                  <a:lnTo>
                    <a:pt x="6665823" y="29083"/>
                  </a:lnTo>
                  <a:lnTo>
                    <a:pt x="6671411" y="28448"/>
                  </a:lnTo>
                  <a:lnTo>
                    <a:pt x="6678396" y="28066"/>
                  </a:lnTo>
                  <a:lnTo>
                    <a:pt x="6686905" y="28066"/>
                  </a:lnTo>
                  <a:close/>
                </a:path>
                <a:path w="7983220" h="471169">
                  <a:moveTo>
                    <a:pt x="6164173" y="28066"/>
                  </a:moveTo>
                  <a:lnTo>
                    <a:pt x="6172809" y="28066"/>
                  </a:lnTo>
                  <a:lnTo>
                    <a:pt x="6180048" y="28448"/>
                  </a:lnTo>
                  <a:lnTo>
                    <a:pt x="6185636" y="29083"/>
                  </a:lnTo>
                  <a:lnTo>
                    <a:pt x="6191097" y="29717"/>
                  </a:lnTo>
                  <a:lnTo>
                    <a:pt x="6195669" y="30606"/>
                  </a:lnTo>
                  <a:lnTo>
                    <a:pt x="6198971" y="31750"/>
                  </a:lnTo>
                  <a:lnTo>
                    <a:pt x="6202273" y="32892"/>
                  </a:lnTo>
                  <a:lnTo>
                    <a:pt x="6204686" y="34289"/>
                  </a:lnTo>
                  <a:lnTo>
                    <a:pt x="6206210" y="36194"/>
                  </a:lnTo>
                  <a:lnTo>
                    <a:pt x="6207607" y="37973"/>
                  </a:lnTo>
                  <a:lnTo>
                    <a:pt x="6208369" y="39877"/>
                  </a:lnTo>
                  <a:lnTo>
                    <a:pt x="6208369" y="42163"/>
                  </a:lnTo>
                  <a:lnTo>
                    <a:pt x="6208369" y="451358"/>
                  </a:lnTo>
                  <a:lnTo>
                    <a:pt x="6208369" y="453643"/>
                  </a:lnTo>
                  <a:lnTo>
                    <a:pt x="6207607" y="455549"/>
                  </a:lnTo>
                  <a:lnTo>
                    <a:pt x="6172809" y="465454"/>
                  </a:lnTo>
                  <a:lnTo>
                    <a:pt x="6164173" y="465454"/>
                  </a:lnTo>
                  <a:lnTo>
                    <a:pt x="6155664" y="465454"/>
                  </a:lnTo>
                  <a:lnTo>
                    <a:pt x="6129375" y="461772"/>
                  </a:lnTo>
                  <a:lnTo>
                    <a:pt x="6125946" y="460628"/>
                  </a:lnTo>
                  <a:lnTo>
                    <a:pt x="6123533" y="459231"/>
                  </a:lnTo>
                  <a:lnTo>
                    <a:pt x="6122136" y="457453"/>
                  </a:lnTo>
                  <a:lnTo>
                    <a:pt x="6120612" y="455549"/>
                  </a:lnTo>
                  <a:lnTo>
                    <a:pt x="6119977" y="453643"/>
                  </a:lnTo>
                  <a:lnTo>
                    <a:pt x="6119977" y="451358"/>
                  </a:lnTo>
                  <a:lnTo>
                    <a:pt x="6119977" y="42163"/>
                  </a:lnTo>
                  <a:lnTo>
                    <a:pt x="6119977" y="39877"/>
                  </a:lnTo>
                  <a:lnTo>
                    <a:pt x="6120612" y="37973"/>
                  </a:lnTo>
                  <a:lnTo>
                    <a:pt x="6122136" y="36194"/>
                  </a:lnTo>
                  <a:lnTo>
                    <a:pt x="6123533" y="34289"/>
                  </a:lnTo>
                  <a:lnTo>
                    <a:pt x="6126073" y="32892"/>
                  </a:lnTo>
                  <a:lnTo>
                    <a:pt x="6129502" y="31750"/>
                  </a:lnTo>
                  <a:lnTo>
                    <a:pt x="6132931" y="30606"/>
                  </a:lnTo>
                  <a:lnTo>
                    <a:pt x="6137503" y="29717"/>
                  </a:lnTo>
                  <a:lnTo>
                    <a:pt x="6143091" y="29083"/>
                  </a:lnTo>
                  <a:lnTo>
                    <a:pt x="6148679" y="28448"/>
                  </a:lnTo>
                  <a:lnTo>
                    <a:pt x="6155664" y="28066"/>
                  </a:lnTo>
                  <a:lnTo>
                    <a:pt x="6164173" y="28066"/>
                  </a:lnTo>
                  <a:close/>
                </a:path>
                <a:path w="7983220" h="471169">
                  <a:moveTo>
                    <a:pt x="3256381" y="28066"/>
                  </a:moveTo>
                  <a:lnTo>
                    <a:pt x="3265017" y="28066"/>
                  </a:lnTo>
                  <a:lnTo>
                    <a:pt x="3272256" y="28448"/>
                  </a:lnTo>
                  <a:lnTo>
                    <a:pt x="3277844" y="29083"/>
                  </a:lnTo>
                  <a:lnTo>
                    <a:pt x="3283305" y="29717"/>
                  </a:lnTo>
                  <a:lnTo>
                    <a:pt x="3287877" y="30606"/>
                  </a:lnTo>
                  <a:lnTo>
                    <a:pt x="3291179" y="31750"/>
                  </a:lnTo>
                  <a:lnTo>
                    <a:pt x="3294481" y="32892"/>
                  </a:lnTo>
                  <a:lnTo>
                    <a:pt x="3296894" y="34289"/>
                  </a:lnTo>
                  <a:lnTo>
                    <a:pt x="3298418" y="36194"/>
                  </a:lnTo>
                  <a:lnTo>
                    <a:pt x="3299815" y="37973"/>
                  </a:lnTo>
                  <a:lnTo>
                    <a:pt x="3300577" y="39877"/>
                  </a:lnTo>
                  <a:lnTo>
                    <a:pt x="3300577" y="42163"/>
                  </a:lnTo>
                  <a:lnTo>
                    <a:pt x="3300577" y="390778"/>
                  </a:lnTo>
                  <a:lnTo>
                    <a:pt x="3436848" y="390778"/>
                  </a:lnTo>
                  <a:lnTo>
                    <a:pt x="3439134" y="390778"/>
                  </a:lnTo>
                  <a:lnTo>
                    <a:pt x="3441039" y="391413"/>
                  </a:lnTo>
                  <a:lnTo>
                    <a:pt x="3450183" y="419862"/>
                  </a:lnTo>
                  <a:lnTo>
                    <a:pt x="3450183" y="426592"/>
                  </a:lnTo>
                  <a:lnTo>
                    <a:pt x="3450183" y="433324"/>
                  </a:lnTo>
                  <a:lnTo>
                    <a:pt x="3442690" y="461390"/>
                  </a:lnTo>
                  <a:lnTo>
                    <a:pt x="3441039" y="462788"/>
                  </a:lnTo>
                  <a:lnTo>
                    <a:pt x="3439134" y="463423"/>
                  </a:lnTo>
                  <a:lnTo>
                    <a:pt x="3436848" y="463423"/>
                  </a:lnTo>
                  <a:lnTo>
                    <a:pt x="3238220" y="463423"/>
                  </a:lnTo>
                  <a:lnTo>
                    <a:pt x="3230854" y="463423"/>
                  </a:lnTo>
                  <a:lnTo>
                    <a:pt x="3224758" y="461263"/>
                  </a:lnTo>
                  <a:lnTo>
                    <a:pt x="3219678" y="456946"/>
                  </a:lnTo>
                  <a:lnTo>
                    <a:pt x="3214598" y="452500"/>
                  </a:lnTo>
                  <a:lnTo>
                    <a:pt x="3212185" y="445388"/>
                  </a:lnTo>
                  <a:lnTo>
                    <a:pt x="3212185" y="435610"/>
                  </a:lnTo>
                  <a:lnTo>
                    <a:pt x="3212185" y="42163"/>
                  </a:lnTo>
                  <a:lnTo>
                    <a:pt x="3212185" y="39877"/>
                  </a:lnTo>
                  <a:lnTo>
                    <a:pt x="3212820" y="37973"/>
                  </a:lnTo>
                  <a:lnTo>
                    <a:pt x="3214344" y="36194"/>
                  </a:lnTo>
                  <a:lnTo>
                    <a:pt x="3215741" y="34289"/>
                  </a:lnTo>
                  <a:lnTo>
                    <a:pt x="3218154" y="32892"/>
                  </a:lnTo>
                  <a:lnTo>
                    <a:pt x="3221583" y="31750"/>
                  </a:lnTo>
                  <a:lnTo>
                    <a:pt x="3224885" y="30606"/>
                  </a:lnTo>
                  <a:lnTo>
                    <a:pt x="3229457" y="29717"/>
                  </a:lnTo>
                  <a:lnTo>
                    <a:pt x="3235045" y="29083"/>
                  </a:lnTo>
                  <a:lnTo>
                    <a:pt x="3240760" y="28448"/>
                  </a:lnTo>
                  <a:lnTo>
                    <a:pt x="3247872" y="28066"/>
                  </a:lnTo>
                  <a:lnTo>
                    <a:pt x="3256381" y="28066"/>
                  </a:lnTo>
                  <a:close/>
                </a:path>
                <a:path w="7983220" h="471169">
                  <a:moveTo>
                    <a:pt x="2953105" y="28066"/>
                  </a:moveTo>
                  <a:lnTo>
                    <a:pt x="2992475" y="28955"/>
                  </a:lnTo>
                  <a:lnTo>
                    <a:pt x="3002889" y="30987"/>
                  </a:lnTo>
                  <a:lnTo>
                    <a:pt x="3007207" y="32130"/>
                  </a:lnTo>
                  <a:lnTo>
                    <a:pt x="3017113" y="46481"/>
                  </a:lnTo>
                  <a:lnTo>
                    <a:pt x="3151098" y="430656"/>
                  </a:lnTo>
                  <a:lnTo>
                    <a:pt x="3153765" y="438658"/>
                  </a:lnTo>
                  <a:lnTo>
                    <a:pt x="3155416" y="445008"/>
                  </a:lnTo>
                  <a:lnTo>
                    <a:pt x="3156051" y="449706"/>
                  </a:lnTo>
                  <a:lnTo>
                    <a:pt x="3156686" y="454405"/>
                  </a:lnTo>
                  <a:lnTo>
                    <a:pt x="3114522" y="465454"/>
                  </a:lnTo>
                  <a:lnTo>
                    <a:pt x="3106499" y="465411"/>
                  </a:lnTo>
                  <a:lnTo>
                    <a:pt x="3073374" y="462914"/>
                  </a:lnTo>
                  <a:lnTo>
                    <a:pt x="3070072" y="461899"/>
                  </a:lnTo>
                  <a:lnTo>
                    <a:pt x="3067659" y="460501"/>
                  </a:lnTo>
                  <a:lnTo>
                    <a:pt x="3066389" y="458724"/>
                  </a:lnTo>
                  <a:lnTo>
                    <a:pt x="3064992" y="456946"/>
                  </a:lnTo>
                  <a:lnTo>
                    <a:pt x="3063849" y="454660"/>
                  </a:lnTo>
                  <a:lnTo>
                    <a:pt x="3062960" y="451738"/>
                  </a:lnTo>
                  <a:lnTo>
                    <a:pt x="3033877" y="364616"/>
                  </a:lnTo>
                  <a:lnTo>
                    <a:pt x="2871063" y="364616"/>
                  </a:lnTo>
                  <a:lnTo>
                    <a:pt x="2843631" y="449325"/>
                  </a:lnTo>
                  <a:lnTo>
                    <a:pt x="2842742" y="452500"/>
                  </a:lnTo>
                  <a:lnTo>
                    <a:pt x="2841599" y="455167"/>
                  </a:lnTo>
                  <a:lnTo>
                    <a:pt x="2840075" y="457200"/>
                  </a:lnTo>
                  <a:lnTo>
                    <a:pt x="2838678" y="459359"/>
                  </a:lnTo>
                  <a:lnTo>
                    <a:pt x="2836392" y="461010"/>
                  </a:lnTo>
                  <a:lnTo>
                    <a:pt x="2805658" y="465454"/>
                  </a:lnTo>
                  <a:lnTo>
                    <a:pt x="2796133" y="465454"/>
                  </a:lnTo>
                  <a:lnTo>
                    <a:pt x="2785846" y="465454"/>
                  </a:lnTo>
                  <a:lnTo>
                    <a:pt x="2777845" y="465074"/>
                  </a:lnTo>
                  <a:lnTo>
                    <a:pt x="2772003" y="464438"/>
                  </a:lnTo>
                  <a:lnTo>
                    <a:pt x="2766161" y="463803"/>
                  </a:lnTo>
                  <a:lnTo>
                    <a:pt x="2762224" y="462152"/>
                  </a:lnTo>
                  <a:lnTo>
                    <a:pt x="2759938" y="459613"/>
                  </a:lnTo>
                  <a:lnTo>
                    <a:pt x="2757652" y="456946"/>
                  </a:lnTo>
                  <a:lnTo>
                    <a:pt x="2756890" y="453389"/>
                  </a:lnTo>
                  <a:lnTo>
                    <a:pt x="2757525" y="448690"/>
                  </a:lnTo>
                  <a:lnTo>
                    <a:pt x="2896209" y="45465"/>
                  </a:lnTo>
                  <a:lnTo>
                    <a:pt x="2900908" y="36322"/>
                  </a:lnTo>
                  <a:lnTo>
                    <a:pt x="2902686" y="33909"/>
                  </a:lnTo>
                  <a:lnTo>
                    <a:pt x="2905480" y="32130"/>
                  </a:lnTo>
                  <a:lnTo>
                    <a:pt x="2909417" y="30987"/>
                  </a:lnTo>
                  <a:lnTo>
                    <a:pt x="2913354" y="29717"/>
                  </a:lnTo>
                  <a:lnTo>
                    <a:pt x="2945033" y="28110"/>
                  </a:lnTo>
                  <a:lnTo>
                    <a:pt x="2953105" y="28066"/>
                  </a:lnTo>
                  <a:close/>
                </a:path>
                <a:path w="7983220" h="471169">
                  <a:moveTo>
                    <a:pt x="2294737" y="28066"/>
                  </a:moveTo>
                  <a:lnTo>
                    <a:pt x="2303373" y="28066"/>
                  </a:lnTo>
                  <a:lnTo>
                    <a:pt x="2310612" y="28448"/>
                  </a:lnTo>
                  <a:lnTo>
                    <a:pt x="2316200" y="29083"/>
                  </a:lnTo>
                  <a:lnTo>
                    <a:pt x="2321661" y="29717"/>
                  </a:lnTo>
                  <a:lnTo>
                    <a:pt x="2326233" y="30606"/>
                  </a:lnTo>
                  <a:lnTo>
                    <a:pt x="2329535" y="31750"/>
                  </a:lnTo>
                  <a:lnTo>
                    <a:pt x="2332837" y="32892"/>
                  </a:lnTo>
                  <a:lnTo>
                    <a:pt x="2335250" y="34289"/>
                  </a:lnTo>
                  <a:lnTo>
                    <a:pt x="2336774" y="36194"/>
                  </a:lnTo>
                  <a:lnTo>
                    <a:pt x="2338171" y="37973"/>
                  </a:lnTo>
                  <a:lnTo>
                    <a:pt x="2338933" y="39877"/>
                  </a:lnTo>
                  <a:lnTo>
                    <a:pt x="2338933" y="42163"/>
                  </a:lnTo>
                  <a:lnTo>
                    <a:pt x="2338933" y="451358"/>
                  </a:lnTo>
                  <a:lnTo>
                    <a:pt x="2338933" y="453643"/>
                  </a:lnTo>
                  <a:lnTo>
                    <a:pt x="2338171" y="455549"/>
                  </a:lnTo>
                  <a:lnTo>
                    <a:pt x="2303373" y="465454"/>
                  </a:lnTo>
                  <a:lnTo>
                    <a:pt x="2294737" y="465454"/>
                  </a:lnTo>
                  <a:lnTo>
                    <a:pt x="2286228" y="465454"/>
                  </a:lnTo>
                  <a:lnTo>
                    <a:pt x="2259939" y="461772"/>
                  </a:lnTo>
                  <a:lnTo>
                    <a:pt x="2256510" y="460628"/>
                  </a:lnTo>
                  <a:lnTo>
                    <a:pt x="2254097" y="459231"/>
                  </a:lnTo>
                  <a:lnTo>
                    <a:pt x="2252700" y="457453"/>
                  </a:lnTo>
                  <a:lnTo>
                    <a:pt x="2251176" y="455549"/>
                  </a:lnTo>
                  <a:lnTo>
                    <a:pt x="2250541" y="453643"/>
                  </a:lnTo>
                  <a:lnTo>
                    <a:pt x="2250541" y="451358"/>
                  </a:lnTo>
                  <a:lnTo>
                    <a:pt x="2250541" y="42163"/>
                  </a:lnTo>
                  <a:lnTo>
                    <a:pt x="2250541" y="39877"/>
                  </a:lnTo>
                  <a:lnTo>
                    <a:pt x="2251176" y="37973"/>
                  </a:lnTo>
                  <a:lnTo>
                    <a:pt x="2252700" y="36194"/>
                  </a:lnTo>
                  <a:lnTo>
                    <a:pt x="2254097" y="34289"/>
                  </a:lnTo>
                  <a:lnTo>
                    <a:pt x="2256637" y="32892"/>
                  </a:lnTo>
                  <a:lnTo>
                    <a:pt x="2260066" y="31750"/>
                  </a:lnTo>
                  <a:lnTo>
                    <a:pt x="2263495" y="30606"/>
                  </a:lnTo>
                  <a:lnTo>
                    <a:pt x="2268067" y="29717"/>
                  </a:lnTo>
                  <a:lnTo>
                    <a:pt x="2273655" y="29083"/>
                  </a:lnTo>
                  <a:lnTo>
                    <a:pt x="2279243" y="28448"/>
                  </a:lnTo>
                  <a:lnTo>
                    <a:pt x="2286228" y="28066"/>
                  </a:lnTo>
                  <a:lnTo>
                    <a:pt x="2294737" y="28066"/>
                  </a:lnTo>
                  <a:close/>
                </a:path>
                <a:path w="7983220" h="471169">
                  <a:moveTo>
                    <a:pt x="1772005" y="28066"/>
                  </a:moveTo>
                  <a:lnTo>
                    <a:pt x="1780641" y="28066"/>
                  </a:lnTo>
                  <a:lnTo>
                    <a:pt x="1787880" y="28448"/>
                  </a:lnTo>
                  <a:lnTo>
                    <a:pt x="1793468" y="29083"/>
                  </a:lnTo>
                  <a:lnTo>
                    <a:pt x="1798929" y="29717"/>
                  </a:lnTo>
                  <a:lnTo>
                    <a:pt x="1803501" y="30606"/>
                  </a:lnTo>
                  <a:lnTo>
                    <a:pt x="1806803" y="31750"/>
                  </a:lnTo>
                  <a:lnTo>
                    <a:pt x="1810105" y="32892"/>
                  </a:lnTo>
                  <a:lnTo>
                    <a:pt x="1812518" y="34289"/>
                  </a:lnTo>
                  <a:lnTo>
                    <a:pt x="1814042" y="36194"/>
                  </a:lnTo>
                  <a:lnTo>
                    <a:pt x="1815439" y="37973"/>
                  </a:lnTo>
                  <a:lnTo>
                    <a:pt x="1816201" y="39877"/>
                  </a:lnTo>
                  <a:lnTo>
                    <a:pt x="1816201" y="42163"/>
                  </a:lnTo>
                  <a:lnTo>
                    <a:pt x="1816201" y="451358"/>
                  </a:lnTo>
                  <a:lnTo>
                    <a:pt x="1816201" y="453643"/>
                  </a:lnTo>
                  <a:lnTo>
                    <a:pt x="1815439" y="455549"/>
                  </a:lnTo>
                  <a:lnTo>
                    <a:pt x="1780641" y="465454"/>
                  </a:lnTo>
                  <a:lnTo>
                    <a:pt x="1772005" y="465454"/>
                  </a:lnTo>
                  <a:lnTo>
                    <a:pt x="1763496" y="465454"/>
                  </a:lnTo>
                  <a:lnTo>
                    <a:pt x="1737207" y="461772"/>
                  </a:lnTo>
                  <a:lnTo>
                    <a:pt x="1733778" y="460628"/>
                  </a:lnTo>
                  <a:lnTo>
                    <a:pt x="1731365" y="459231"/>
                  </a:lnTo>
                  <a:lnTo>
                    <a:pt x="1729968" y="457453"/>
                  </a:lnTo>
                  <a:lnTo>
                    <a:pt x="1728444" y="455549"/>
                  </a:lnTo>
                  <a:lnTo>
                    <a:pt x="1727809" y="453643"/>
                  </a:lnTo>
                  <a:lnTo>
                    <a:pt x="1727809" y="451358"/>
                  </a:lnTo>
                  <a:lnTo>
                    <a:pt x="1727809" y="42163"/>
                  </a:lnTo>
                  <a:lnTo>
                    <a:pt x="1727809" y="39877"/>
                  </a:lnTo>
                  <a:lnTo>
                    <a:pt x="1728444" y="37973"/>
                  </a:lnTo>
                  <a:lnTo>
                    <a:pt x="1729968" y="36194"/>
                  </a:lnTo>
                  <a:lnTo>
                    <a:pt x="1731365" y="34289"/>
                  </a:lnTo>
                  <a:lnTo>
                    <a:pt x="1733905" y="32892"/>
                  </a:lnTo>
                  <a:lnTo>
                    <a:pt x="1737334" y="31750"/>
                  </a:lnTo>
                  <a:lnTo>
                    <a:pt x="1740763" y="30606"/>
                  </a:lnTo>
                  <a:lnTo>
                    <a:pt x="1745335" y="29717"/>
                  </a:lnTo>
                  <a:lnTo>
                    <a:pt x="1750923" y="29083"/>
                  </a:lnTo>
                  <a:lnTo>
                    <a:pt x="1756511" y="28448"/>
                  </a:lnTo>
                  <a:lnTo>
                    <a:pt x="1763496" y="28066"/>
                  </a:lnTo>
                  <a:lnTo>
                    <a:pt x="1772005" y="28066"/>
                  </a:lnTo>
                  <a:close/>
                </a:path>
                <a:path w="7983220" h="471169">
                  <a:moveTo>
                    <a:pt x="1482445" y="28066"/>
                  </a:moveTo>
                  <a:lnTo>
                    <a:pt x="1491081" y="28066"/>
                  </a:lnTo>
                  <a:lnTo>
                    <a:pt x="1498320" y="28448"/>
                  </a:lnTo>
                  <a:lnTo>
                    <a:pt x="1503908" y="29083"/>
                  </a:lnTo>
                  <a:lnTo>
                    <a:pt x="1509369" y="29717"/>
                  </a:lnTo>
                  <a:lnTo>
                    <a:pt x="1513941" y="30606"/>
                  </a:lnTo>
                  <a:lnTo>
                    <a:pt x="1517243" y="31750"/>
                  </a:lnTo>
                  <a:lnTo>
                    <a:pt x="1520545" y="32892"/>
                  </a:lnTo>
                  <a:lnTo>
                    <a:pt x="1522958" y="34289"/>
                  </a:lnTo>
                  <a:lnTo>
                    <a:pt x="1524482" y="36194"/>
                  </a:lnTo>
                  <a:lnTo>
                    <a:pt x="1525879" y="37973"/>
                  </a:lnTo>
                  <a:lnTo>
                    <a:pt x="1526641" y="39877"/>
                  </a:lnTo>
                  <a:lnTo>
                    <a:pt x="1526641" y="42163"/>
                  </a:lnTo>
                  <a:lnTo>
                    <a:pt x="1526641" y="390778"/>
                  </a:lnTo>
                  <a:lnTo>
                    <a:pt x="1662912" y="390778"/>
                  </a:lnTo>
                  <a:lnTo>
                    <a:pt x="1665198" y="390778"/>
                  </a:lnTo>
                  <a:lnTo>
                    <a:pt x="1667103" y="391413"/>
                  </a:lnTo>
                  <a:lnTo>
                    <a:pt x="1676247" y="419862"/>
                  </a:lnTo>
                  <a:lnTo>
                    <a:pt x="1676247" y="426592"/>
                  </a:lnTo>
                  <a:lnTo>
                    <a:pt x="1676247" y="433324"/>
                  </a:lnTo>
                  <a:lnTo>
                    <a:pt x="1668754" y="461390"/>
                  </a:lnTo>
                  <a:lnTo>
                    <a:pt x="1667103" y="462788"/>
                  </a:lnTo>
                  <a:lnTo>
                    <a:pt x="1665198" y="463423"/>
                  </a:lnTo>
                  <a:lnTo>
                    <a:pt x="1662912" y="463423"/>
                  </a:lnTo>
                  <a:lnTo>
                    <a:pt x="1464284" y="463423"/>
                  </a:lnTo>
                  <a:lnTo>
                    <a:pt x="1456918" y="463423"/>
                  </a:lnTo>
                  <a:lnTo>
                    <a:pt x="1450822" y="461263"/>
                  </a:lnTo>
                  <a:lnTo>
                    <a:pt x="1445742" y="456946"/>
                  </a:lnTo>
                  <a:lnTo>
                    <a:pt x="1440662" y="452500"/>
                  </a:lnTo>
                  <a:lnTo>
                    <a:pt x="1438249" y="445388"/>
                  </a:lnTo>
                  <a:lnTo>
                    <a:pt x="1438249" y="435610"/>
                  </a:lnTo>
                  <a:lnTo>
                    <a:pt x="1438249" y="42163"/>
                  </a:lnTo>
                  <a:lnTo>
                    <a:pt x="1438249" y="39877"/>
                  </a:lnTo>
                  <a:lnTo>
                    <a:pt x="1438884" y="37973"/>
                  </a:lnTo>
                  <a:lnTo>
                    <a:pt x="1440408" y="36194"/>
                  </a:lnTo>
                  <a:lnTo>
                    <a:pt x="1441805" y="34289"/>
                  </a:lnTo>
                  <a:lnTo>
                    <a:pt x="1444218" y="32892"/>
                  </a:lnTo>
                  <a:lnTo>
                    <a:pt x="1447647" y="31750"/>
                  </a:lnTo>
                  <a:lnTo>
                    <a:pt x="1450949" y="30606"/>
                  </a:lnTo>
                  <a:lnTo>
                    <a:pt x="1455521" y="29717"/>
                  </a:lnTo>
                  <a:lnTo>
                    <a:pt x="1461109" y="29083"/>
                  </a:lnTo>
                  <a:lnTo>
                    <a:pt x="1466824" y="28448"/>
                  </a:lnTo>
                  <a:lnTo>
                    <a:pt x="1473936" y="28066"/>
                  </a:lnTo>
                  <a:lnTo>
                    <a:pt x="1482445" y="28066"/>
                  </a:lnTo>
                  <a:close/>
                </a:path>
                <a:path w="7983220" h="471169">
                  <a:moveTo>
                    <a:pt x="196227" y="28066"/>
                  </a:moveTo>
                  <a:lnTo>
                    <a:pt x="235521" y="28955"/>
                  </a:lnTo>
                  <a:lnTo>
                    <a:pt x="245960" y="30987"/>
                  </a:lnTo>
                  <a:lnTo>
                    <a:pt x="250317" y="32130"/>
                  </a:lnTo>
                  <a:lnTo>
                    <a:pt x="260184" y="46481"/>
                  </a:lnTo>
                  <a:lnTo>
                    <a:pt x="394131" y="430656"/>
                  </a:lnTo>
                  <a:lnTo>
                    <a:pt x="396811" y="438658"/>
                  </a:lnTo>
                  <a:lnTo>
                    <a:pt x="398487" y="445008"/>
                  </a:lnTo>
                  <a:lnTo>
                    <a:pt x="399161" y="449706"/>
                  </a:lnTo>
                  <a:lnTo>
                    <a:pt x="399834" y="454405"/>
                  </a:lnTo>
                  <a:lnTo>
                    <a:pt x="398932" y="457835"/>
                  </a:lnTo>
                  <a:lnTo>
                    <a:pt x="357632" y="465454"/>
                  </a:lnTo>
                  <a:lnTo>
                    <a:pt x="349566" y="465411"/>
                  </a:lnTo>
                  <a:lnTo>
                    <a:pt x="310756" y="460501"/>
                  </a:lnTo>
                  <a:lnTo>
                    <a:pt x="306070" y="451738"/>
                  </a:lnTo>
                  <a:lnTo>
                    <a:pt x="276936" y="364616"/>
                  </a:lnTo>
                  <a:lnTo>
                    <a:pt x="114185" y="364616"/>
                  </a:lnTo>
                  <a:lnTo>
                    <a:pt x="86728" y="449325"/>
                  </a:lnTo>
                  <a:lnTo>
                    <a:pt x="85839" y="452500"/>
                  </a:lnTo>
                  <a:lnTo>
                    <a:pt x="84670" y="455167"/>
                  </a:lnTo>
                  <a:lnTo>
                    <a:pt x="83210" y="457200"/>
                  </a:lnTo>
                  <a:lnTo>
                    <a:pt x="81762" y="459359"/>
                  </a:lnTo>
                  <a:lnTo>
                    <a:pt x="79425" y="461010"/>
                  </a:lnTo>
                  <a:lnTo>
                    <a:pt x="48780" y="465454"/>
                  </a:lnTo>
                  <a:lnTo>
                    <a:pt x="39179" y="465454"/>
                  </a:lnTo>
                  <a:lnTo>
                    <a:pt x="28917" y="465454"/>
                  </a:lnTo>
                  <a:lnTo>
                    <a:pt x="20878" y="465074"/>
                  </a:lnTo>
                  <a:lnTo>
                    <a:pt x="15074" y="464438"/>
                  </a:lnTo>
                  <a:lnTo>
                    <a:pt x="9270" y="463803"/>
                  </a:lnTo>
                  <a:lnTo>
                    <a:pt x="5245" y="462152"/>
                  </a:lnTo>
                  <a:lnTo>
                    <a:pt x="3009" y="459613"/>
                  </a:lnTo>
                  <a:lnTo>
                    <a:pt x="787" y="456946"/>
                  </a:lnTo>
                  <a:lnTo>
                    <a:pt x="0" y="453389"/>
                  </a:lnTo>
                  <a:lnTo>
                    <a:pt x="673" y="448690"/>
                  </a:lnTo>
                  <a:lnTo>
                    <a:pt x="139306" y="45465"/>
                  </a:lnTo>
                  <a:lnTo>
                    <a:pt x="143992" y="36322"/>
                  </a:lnTo>
                  <a:lnTo>
                    <a:pt x="145783" y="33909"/>
                  </a:lnTo>
                  <a:lnTo>
                    <a:pt x="148628" y="32130"/>
                  </a:lnTo>
                  <a:lnTo>
                    <a:pt x="152526" y="30987"/>
                  </a:lnTo>
                  <a:lnTo>
                    <a:pt x="156438" y="29717"/>
                  </a:lnTo>
                  <a:lnTo>
                    <a:pt x="188110" y="28110"/>
                  </a:lnTo>
                  <a:lnTo>
                    <a:pt x="196227" y="28066"/>
                  </a:lnTo>
                  <a:close/>
                </a:path>
                <a:path w="7983220" h="471169">
                  <a:moveTo>
                    <a:pt x="3838803" y="23113"/>
                  </a:moveTo>
                  <a:lnTo>
                    <a:pt x="3881836" y="27676"/>
                  </a:lnTo>
                  <a:lnTo>
                    <a:pt x="3924359" y="42088"/>
                  </a:lnTo>
                  <a:lnTo>
                    <a:pt x="3954373" y="68199"/>
                  </a:lnTo>
                  <a:lnTo>
                    <a:pt x="3957040" y="91821"/>
                  </a:lnTo>
                  <a:lnTo>
                    <a:pt x="3957040" y="98043"/>
                  </a:lnTo>
                  <a:lnTo>
                    <a:pt x="3957040" y="104775"/>
                  </a:lnTo>
                  <a:lnTo>
                    <a:pt x="3953992" y="126491"/>
                  </a:lnTo>
                  <a:lnTo>
                    <a:pt x="3952976" y="129412"/>
                  </a:lnTo>
                  <a:lnTo>
                    <a:pt x="3951579" y="131572"/>
                  </a:lnTo>
                  <a:lnTo>
                    <a:pt x="3950055" y="132968"/>
                  </a:lnTo>
                  <a:lnTo>
                    <a:pt x="3948404" y="134238"/>
                  </a:lnTo>
                  <a:lnTo>
                    <a:pt x="3946626" y="134874"/>
                  </a:lnTo>
                  <a:lnTo>
                    <a:pt x="3944594" y="134874"/>
                  </a:lnTo>
                  <a:lnTo>
                    <a:pt x="3941292" y="134874"/>
                  </a:lnTo>
                  <a:lnTo>
                    <a:pt x="3937101" y="132968"/>
                  </a:lnTo>
                  <a:lnTo>
                    <a:pt x="3931894" y="129031"/>
                  </a:lnTo>
                  <a:lnTo>
                    <a:pt x="3926814" y="125094"/>
                  </a:lnTo>
                  <a:lnTo>
                    <a:pt x="3920210" y="120776"/>
                  </a:lnTo>
                  <a:lnTo>
                    <a:pt x="3882872" y="102997"/>
                  </a:lnTo>
                  <a:lnTo>
                    <a:pt x="3842486" y="97027"/>
                  </a:lnTo>
                  <a:lnTo>
                    <a:pt x="3829963" y="97692"/>
                  </a:lnTo>
                  <a:lnTo>
                    <a:pt x="3786721" y="113452"/>
                  </a:lnTo>
                  <a:lnTo>
                    <a:pt x="3755273" y="148107"/>
                  </a:lnTo>
                  <a:lnTo>
                    <a:pt x="3740378" y="185165"/>
                  </a:lnTo>
                  <a:lnTo>
                    <a:pt x="3733467" y="230796"/>
                  </a:lnTo>
                  <a:lnTo>
                    <a:pt x="3733012" y="247776"/>
                  </a:lnTo>
                  <a:lnTo>
                    <a:pt x="3733510" y="266205"/>
                  </a:lnTo>
                  <a:lnTo>
                    <a:pt x="3740886" y="313943"/>
                  </a:lnTo>
                  <a:lnTo>
                    <a:pt x="3756459" y="350252"/>
                  </a:lnTo>
                  <a:lnTo>
                    <a:pt x="3788565" y="381920"/>
                  </a:lnTo>
                  <a:lnTo>
                    <a:pt x="3832298" y="395184"/>
                  </a:lnTo>
                  <a:lnTo>
                    <a:pt x="3844899" y="395731"/>
                  </a:lnTo>
                  <a:lnTo>
                    <a:pt x="3856212" y="395396"/>
                  </a:lnTo>
                  <a:lnTo>
                    <a:pt x="3893602" y="387437"/>
                  </a:lnTo>
                  <a:lnTo>
                    <a:pt x="3929481" y="369569"/>
                  </a:lnTo>
                  <a:lnTo>
                    <a:pt x="3940022" y="362458"/>
                  </a:lnTo>
                  <a:lnTo>
                    <a:pt x="3944086" y="360679"/>
                  </a:lnTo>
                  <a:lnTo>
                    <a:pt x="3947007" y="360679"/>
                  </a:lnTo>
                  <a:lnTo>
                    <a:pt x="3949293" y="360679"/>
                  </a:lnTo>
                  <a:lnTo>
                    <a:pt x="3951071" y="361061"/>
                  </a:lnTo>
                  <a:lnTo>
                    <a:pt x="3952341" y="361950"/>
                  </a:lnTo>
                  <a:lnTo>
                    <a:pt x="3953738" y="362838"/>
                  </a:lnTo>
                  <a:lnTo>
                    <a:pt x="3954754" y="364616"/>
                  </a:lnTo>
                  <a:lnTo>
                    <a:pt x="3955643" y="367284"/>
                  </a:lnTo>
                  <a:lnTo>
                    <a:pt x="3956659" y="369950"/>
                  </a:lnTo>
                  <a:lnTo>
                    <a:pt x="3957294" y="373761"/>
                  </a:lnTo>
                  <a:lnTo>
                    <a:pt x="3957675" y="378587"/>
                  </a:lnTo>
                  <a:lnTo>
                    <a:pt x="3958183" y="383286"/>
                  </a:lnTo>
                  <a:lnTo>
                    <a:pt x="3958437" y="389763"/>
                  </a:lnTo>
                  <a:lnTo>
                    <a:pt x="3958437" y="397763"/>
                  </a:lnTo>
                  <a:lnTo>
                    <a:pt x="3958437" y="403351"/>
                  </a:lnTo>
                  <a:lnTo>
                    <a:pt x="3958183" y="408050"/>
                  </a:lnTo>
                  <a:lnTo>
                    <a:pt x="3948277" y="436117"/>
                  </a:lnTo>
                  <a:lnTo>
                    <a:pt x="3945864" y="438658"/>
                  </a:lnTo>
                  <a:lnTo>
                    <a:pt x="3908272" y="457580"/>
                  </a:lnTo>
                  <a:lnTo>
                    <a:pt x="3863473" y="468372"/>
                  </a:lnTo>
                  <a:lnTo>
                    <a:pt x="3831183" y="470408"/>
                  </a:lnTo>
                  <a:lnTo>
                    <a:pt x="3809442" y="469550"/>
                  </a:lnTo>
                  <a:lnTo>
                    <a:pt x="3769247" y="462692"/>
                  </a:lnTo>
                  <a:lnTo>
                    <a:pt x="3733552" y="448996"/>
                  </a:lnTo>
                  <a:lnTo>
                    <a:pt x="3689832" y="415671"/>
                  </a:lnTo>
                  <a:lnTo>
                    <a:pt x="3658757" y="367147"/>
                  </a:lnTo>
                  <a:lnTo>
                    <a:pt x="3645444" y="326306"/>
                  </a:lnTo>
                  <a:lnTo>
                    <a:pt x="3638725" y="278768"/>
                  </a:lnTo>
                  <a:lnTo>
                    <a:pt x="3637889" y="252475"/>
                  </a:lnTo>
                  <a:lnTo>
                    <a:pt x="3638816" y="225617"/>
                  </a:lnTo>
                  <a:lnTo>
                    <a:pt x="3646194" y="176520"/>
                  </a:lnTo>
                  <a:lnTo>
                    <a:pt x="3660767" y="133730"/>
                  </a:lnTo>
                  <a:lnTo>
                    <a:pt x="3681393" y="97726"/>
                  </a:lnTo>
                  <a:lnTo>
                    <a:pt x="3707727" y="68603"/>
                  </a:lnTo>
                  <a:lnTo>
                    <a:pt x="3739438" y="46505"/>
                  </a:lnTo>
                  <a:lnTo>
                    <a:pt x="3776224" y="31525"/>
                  </a:lnTo>
                  <a:lnTo>
                    <a:pt x="3816991" y="24044"/>
                  </a:lnTo>
                  <a:lnTo>
                    <a:pt x="3838803" y="23113"/>
                  </a:lnTo>
                  <a:close/>
                </a:path>
                <a:path w="7983220" h="471169">
                  <a:moveTo>
                    <a:pt x="2613507" y="23113"/>
                  </a:moveTo>
                  <a:lnTo>
                    <a:pt x="2656540" y="27676"/>
                  </a:lnTo>
                  <a:lnTo>
                    <a:pt x="2699063" y="42088"/>
                  </a:lnTo>
                  <a:lnTo>
                    <a:pt x="2727045" y="63626"/>
                  </a:lnTo>
                  <a:lnTo>
                    <a:pt x="2728188" y="65659"/>
                  </a:lnTo>
                  <a:lnTo>
                    <a:pt x="2731744" y="91821"/>
                  </a:lnTo>
                  <a:lnTo>
                    <a:pt x="2731744" y="98043"/>
                  </a:lnTo>
                  <a:lnTo>
                    <a:pt x="2731744" y="104775"/>
                  </a:lnTo>
                  <a:lnTo>
                    <a:pt x="2728696" y="126491"/>
                  </a:lnTo>
                  <a:lnTo>
                    <a:pt x="2727680" y="129412"/>
                  </a:lnTo>
                  <a:lnTo>
                    <a:pt x="2726283" y="131572"/>
                  </a:lnTo>
                  <a:lnTo>
                    <a:pt x="2724759" y="132968"/>
                  </a:lnTo>
                  <a:lnTo>
                    <a:pt x="2723108" y="134238"/>
                  </a:lnTo>
                  <a:lnTo>
                    <a:pt x="2721330" y="134874"/>
                  </a:lnTo>
                  <a:lnTo>
                    <a:pt x="2719298" y="134874"/>
                  </a:lnTo>
                  <a:lnTo>
                    <a:pt x="2715996" y="134874"/>
                  </a:lnTo>
                  <a:lnTo>
                    <a:pt x="2711805" y="132968"/>
                  </a:lnTo>
                  <a:lnTo>
                    <a:pt x="2706598" y="129031"/>
                  </a:lnTo>
                  <a:lnTo>
                    <a:pt x="2701518" y="125094"/>
                  </a:lnTo>
                  <a:lnTo>
                    <a:pt x="2694914" y="120776"/>
                  </a:lnTo>
                  <a:lnTo>
                    <a:pt x="2657576" y="102997"/>
                  </a:lnTo>
                  <a:lnTo>
                    <a:pt x="2617190" y="97027"/>
                  </a:lnTo>
                  <a:lnTo>
                    <a:pt x="2604667" y="97692"/>
                  </a:lnTo>
                  <a:lnTo>
                    <a:pt x="2561425" y="113452"/>
                  </a:lnTo>
                  <a:lnTo>
                    <a:pt x="2529977" y="148107"/>
                  </a:lnTo>
                  <a:lnTo>
                    <a:pt x="2515082" y="185165"/>
                  </a:lnTo>
                  <a:lnTo>
                    <a:pt x="2508171" y="230796"/>
                  </a:lnTo>
                  <a:lnTo>
                    <a:pt x="2507716" y="247776"/>
                  </a:lnTo>
                  <a:lnTo>
                    <a:pt x="2508214" y="266205"/>
                  </a:lnTo>
                  <a:lnTo>
                    <a:pt x="2515590" y="313943"/>
                  </a:lnTo>
                  <a:lnTo>
                    <a:pt x="2531163" y="350252"/>
                  </a:lnTo>
                  <a:lnTo>
                    <a:pt x="2563269" y="381920"/>
                  </a:lnTo>
                  <a:lnTo>
                    <a:pt x="2607002" y="395184"/>
                  </a:lnTo>
                  <a:lnTo>
                    <a:pt x="2619603" y="395731"/>
                  </a:lnTo>
                  <a:lnTo>
                    <a:pt x="2630916" y="395396"/>
                  </a:lnTo>
                  <a:lnTo>
                    <a:pt x="2668306" y="387437"/>
                  </a:lnTo>
                  <a:lnTo>
                    <a:pt x="2704185" y="369569"/>
                  </a:lnTo>
                  <a:lnTo>
                    <a:pt x="2714726" y="362458"/>
                  </a:lnTo>
                  <a:lnTo>
                    <a:pt x="2718790" y="360679"/>
                  </a:lnTo>
                  <a:lnTo>
                    <a:pt x="2721711" y="360679"/>
                  </a:lnTo>
                  <a:lnTo>
                    <a:pt x="2723997" y="360679"/>
                  </a:lnTo>
                  <a:lnTo>
                    <a:pt x="2725775" y="361061"/>
                  </a:lnTo>
                  <a:lnTo>
                    <a:pt x="2727045" y="361950"/>
                  </a:lnTo>
                  <a:lnTo>
                    <a:pt x="2728442" y="362838"/>
                  </a:lnTo>
                  <a:lnTo>
                    <a:pt x="2729458" y="364616"/>
                  </a:lnTo>
                  <a:lnTo>
                    <a:pt x="2730347" y="367284"/>
                  </a:lnTo>
                  <a:lnTo>
                    <a:pt x="2731363" y="369950"/>
                  </a:lnTo>
                  <a:lnTo>
                    <a:pt x="2731998" y="373761"/>
                  </a:lnTo>
                  <a:lnTo>
                    <a:pt x="2732379" y="378587"/>
                  </a:lnTo>
                  <a:lnTo>
                    <a:pt x="2732887" y="383286"/>
                  </a:lnTo>
                  <a:lnTo>
                    <a:pt x="2733141" y="389763"/>
                  </a:lnTo>
                  <a:lnTo>
                    <a:pt x="2733141" y="397763"/>
                  </a:lnTo>
                  <a:lnTo>
                    <a:pt x="2733141" y="403351"/>
                  </a:lnTo>
                  <a:lnTo>
                    <a:pt x="2732887" y="408050"/>
                  </a:lnTo>
                  <a:lnTo>
                    <a:pt x="2722981" y="436117"/>
                  </a:lnTo>
                  <a:lnTo>
                    <a:pt x="2720568" y="438658"/>
                  </a:lnTo>
                  <a:lnTo>
                    <a:pt x="2682976" y="457580"/>
                  </a:lnTo>
                  <a:lnTo>
                    <a:pt x="2638177" y="468372"/>
                  </a:lnTo>
                  <a:lnTo>
                    <a:pt x="2605887" y="470408"/>
                  </a:lnTo>
                  <a:lnTo>
                    <a:pt x="2584146" y="469550"/>
                  </a:lnTo>
                  <a:lnTo>
                    <a:pt x="2543951" y="462692"/>
                  </a:lnTo>
                  <a:lnTo>
                    <a:pt x="2508256" y="448996"/>
                  </a:lnTo>
                  <a:lnTo>
                    <a:pt x="2464536" y="415671"/>
                  </a:lnTo>
                  <a:lnTo>
                    <a:pt x="2433461" y="367147"/>
                  </a:lnTo>
                  <a:lnTo>
                    <a:pt x="2420148" y="326306"/>
                  </a:lnTo>
                  <a:lnTo>
                    <a:pt x="2413429" y="278768"/>
                  </a:lnTo>
                  <a:lnTo>
                    <a:pt x="2412593" y="252475"/>
                  </a:lnTo>
                  <a:lnTo>
                    <a:pt x="2413520" y="225617"/>
                  </a:lnTo>
                  <a:lnTo>
                    <a:pt x="2420898" y="176520"/>
                  </a:lnTo>
                  <a:lnTo>
                    <a:pt x="2435471" y="133730"/>
                  </a:lnTo>
                  <a:lnTo>
                    <a:pt x="2456097" y="97726"/>
                  </a:lnTo>
                  <a:lnTo>
                    <a:pt x="2482431" y="68603"/>
                  </a:lnTo>
                  <a:lnTo>
                    <a:pt x="2514142" y="46505"/>
                  </a:lnTo>
                  <a:lnTo>
                    <a:pt x="2550928" y="31525"/>
                  </a:lnTo>
                  <a:lnTo>
                    <a:pt x="2591695" y="24044"/>
                  </a:lnTo>
                  <a:lnTo>
                    <a:pt x="2613507" y="23113"/>
                  </a:lnTo>
                  <a:close/>
                </a:path>
                <a:path w="7983220" h="471169">
                  <a:moveTo>
                    <a:pt x="7014438" y="22351"/>
                  </a:moveTo>
                  <a:lnTo>
                    <a:pt x="7060730" y="25653"/>
                  </a:lnTo>
                  <a:lnTo>
                    <a:pt x="7101306" y="35433"/>
                  </a:lnTo>
                  <a:lnTo>
                    <a:pt x="7135898" y="52038"/>
                  </a:lnTo>
                  <a:lnTo>
                    <a:pt x="7176127" y="90120"/>
                  </a:lnTo>
                  <a:lnTo>
                    <a:pt x="7195213" y="124358"/>
                  </a:lnTo>
                  <a:lnTo>
                    <a:pt x="7208065" y="165742"/>
                  </a:lnTo>
                  <a:lnTo>
                    <a:pt x="7214542" y="214510"/>
                  </a:lnTo>
                  <a:lnTo>
                    <a:pt x="7215352" y="241680"/>
                  </a:lnTo>
                  <a:lnTo>
                    <a:pt x="7214517" y="267942"/>
                  </a:lnTo>
                  <a:lnTo>
                    <a:pt x="7207798" y="316226"/>
                  </a:lnTo>
                  <a:lnTo>
                    <a:pt x="7194393" y="358651"/>
                  </a:lnTo>
                  <a:lnTo>
                    <a:pt x="7174494" y="394743"/>
                  </a:lnTo>
                  <a:lnTo>
                    <a:pt x="7148114" y="424295"/>
                  </a:lnTo>
                  <a:lnTo>
                    <a:pt x="7115348" y="446877"/>
                  </a:lnTo>
                  <a:lnTo>
                    <a:pt x="7076321" y="462383"/>
                  </a:lnTo>
                  <a:lnTo>
                    <a:pt x="7031224" y="470193"/>
                  </a:lnTo>
                  <a:lnTo>
                    <a:pt x="7006437" y="471169"/>
                  </a:lnTo>
                  <a:lnTo>
                    <a:pt x="6981930" y="470336"/>
                  </a:lnTo>
                  <a:lnTo>
                    <a:pt x="6937821" y="463669"/>
                  </a:lnTo>
                  <a:lnTo>
                    <a:pt x="6900098" y="450383"/>
                  </a:lnTo>
                  <a:lnTo>
                    <a:pt x="6855307" y="417575"/>
                  </a:lnTo>
                  <a:lnTo>
                    <a:pt x="6824785" y="368569"/>
                  </a:lnTo>
                  <a:lnTo>
                    <a:pt x="6812214" y="326705"/>
                  </a:lnTo>
                  <a:lnTo>
                    <a:pt x="6805928" y="277123"/>
                  </a:lnTo>
                  <a:lnTo>
                    <a:pt x="6805142" y="249427"/>
                  </a:lnTo>
                  <a:lnTo>
                    <a:pt x="6805976" y="223803"/>
                  </a:lnTo>
                  <a:lnTo>
                    <a:pt x="6812643" y="176508"/>
                  </a:lnTo>
                  <a:lnTo>
                    <a:pt x="6826030" y="134621"/>
                  </a:lnTo>
                  <a:lnTo>
                    <a:pt x="6845945" y="98859"/>
                  </a:lnTo>
                  <a:lnTo>
                    <a:pt x="6872381" y="69478"/>
                  </a:lnTo>
                  <a:lnTo>
                    <a:pt x="6905147" y="46861"/>
                  </a:lnTo>
                  <a:lnTo>
                    <a:pt x="6944126" y="31245"/>
                  </a:lnTo>
                  <a:lnTo>
                    <a:pt x="6989413" y="23348"/>
                  </a:lnTo>
                  <a:lnTo>
                    <a:pt x="7014438" y="22351"/>
                  </a:lnTo>
                  <a:close/>
                </a:path>
                <a:path w="7983220" h="471169">
                  <a:moveTo>
                    <a:pt x="4205706" y="22351"/>
                  </a:moveTo>
                  <a:lnTo>
                    <a:pt x="4251998" y="25653"/>
                  </a:lnTo>
                  <a:lnTo>
                    <a:pt x="4292574" y="35433"/>
                  </a:lnTo>
                  <a:lnTo>
                    <a:pt x="4327166" y="52038"/>
                  </a:lnTo>
                  <a:lnTo>
                    <a:pt x="4367395" y="90120"/>
                  </a:lnTo>
                  <a:lnTo>
                    <a:pt x="4386481" y="124358"/>
                  </a:lnTo>
                  <a:lnTo>
                    <a:pt x="4399333" y="165742"/>
                  </a:lnTo>
                  <a:lnTo>
                    <a:pt x="4405810" y="214510"/>
                  </a:lnTo>
                  <a:lnTo>
                    <a:pt x="4406620" y="241680"/>
                  </a:lnTo>
                  <a:lnTo>
                    <a:pt x="4405785" y="267942"/>
                  </a:lnTo>
                  <a:lnTo>
                    <a:pt x="4399066" y="316226"/>
                  </a:lnTo>
                  <a:lnTo>
                    <a:pt x="4385661" y="358651"/>
                  </a:lnTo>
                  <a:lnTo>
                    <a:pt x="4365762" y="394743"/>
                  </a:lnTo>
                  <a:lnTo>
                    <a:pt x="4339382" y="424295"/>
                  </a:lnTo>
                  <a:lnTo>
                    <a:pt x="4306616" y="446877"/>
                  </a:lnTo>
                  <a:lnTo>
                    <a:pt x="4267589" y="462383"/>
                  </a:lnTo>
                  <a:lnTo>
                    <a:pt x="4222492" y="470193"/>
                  </a:lnTo>
                  <a:lnTo>
                    <a:pt x="4197705" y="471169"/>
                  </a:lnTo>
                  <a:lnTo>
                    <a:pt x="4173198" y="470336"/>
                  </a:lnTo>
                  <a:lnTo>
                    <a:pt x="4129089" y="463669"/>
                  </a:lnTo>
                  <a:lnTo>
                    <a:pt x="4091366" y="450383"/>
                  </a:lnTo>
                  <a:lnTo>
                    <a:pt x="4046575" y="417575"/>
                  </a:lnTo>
                  <a:lnTo>
                    <a:pt x="4016053" y="368569"/>
                  </a:lnTo>
                  <a:lnTo>
                    <a:pt x="4003482" y="326705"/>
                  </a:lnTo>
                  <a:lnTo>
                    <a:pt x="3997196" y="277123"/>
                  </a:lnTo>
                  <a:lnTo>
                    <a:pt x="3996410" y="249427"/>
                  </a:lnTo>
                  <a:lnTo>
                    <a:pt x="3997244" y="223803"/>
                  </a:lnTo>
                  <a:lnTo>
                    <a:pt x="4003911" y="176508"/>
                  </a:lnTo>
                  <a:lnTo>
                    <a:pt x="4017298" y="134621"/>
                  </a:lnTo>
                  <a:lnTo>
                    <a:pt x="4037213" y="98859"/>
                  </a:lnTo>
                  <a:lnTo>
                    <a:pt x="4063649" y="69478"/>
                  </a:lnTo>
                  <a:lnTo>
                    <a:pt x="4096415" y="46861"/>
                  </a:lnTo>
                  <a:lnTo>
                    <a:pt x="4135394" y="31245"/>
                  </a:lnTo>
                  <a:lnTo>
                    <a:pt x="4180681" y="23348"/>
                  </a:lnTo>
                  <a:lnTo>
                    <a:pt x="4205706" y="22351"/>
                  </a:lnTo>
                  <a:close/>
                </a:path>
                <a:path w="7983220" h="471169">
                  <a:moveTo>
                    <a:pt x="1163802" y="22351"/>
                  </a:moveTo>
                  <a:lnTo>
                    <a:pt x="1210094" y="25653"/>
                  </a:lnTo>
                  <a:lnTo>
                    <a:pt x="1250670" y="35433"/>
                  </a:lnTo>
                  <a:lnTo>
                    <a:pt x="1285262" y="52038"/>
                  </a:lnTo>
                  <a:lnTo>
                    <a:pt x="1325491" y="90120"/>
                  </a:lnTo>
                  <a:lnTo>
                    <a:pt x="1344577" y="124358"/>
                  </a:lnTo>
                  <a:lnTo>
                    <a:pt x="1357429" y="165742"/>
                  </a:lnTo>
                  <a:lnTo>
                    <a:pt x="1363906" y="214510"/>
                  </a:lnTo>
                  <a:lnTo>
                    <a:pt x="1364716" y="241680"/>
                  </a:lnTo>
                  <a:lnTo>
                    <a:pt x="1363881" y="267942"/>
                  </a:lnTo>
                  <a:lnTo>
                    <a:pt x="1357162" y="316226"/>
                  </a:lnTo>
                  <a:lnTo>
                    <a:pt x="1343757" y="358651"/>
                  </a:lnTo>
                  <a:lnTo>
                    <a:pt x="1323858" y="394743"/>
                  </a:lnTo>
                  <a:lnTo>
                    <a:pt x="1297478" y="424295"/>
                  </a:lnTo>
                  <a:lnTo>
                    <a:pt x="1264712" y="446877"/>
                  </a:lnTo>
                  <a:lnTo>
                    <a:pt x="1225685" y="462383"/>
                  </a:lnTo>
                  <a:lnTo>
                    <a:pt x="1180588" y="470193"/>
                  </a:lnTo>
                  <a:lnTo>
                    <a:pt x="1155801" y="471169"/>
                  </a:lnTo>
                  <a:lnTo>
                    <a:pt x="1131294" y="470336"/>
                  </a:lnTo>
                  <a:lnTo>
                    <a:pt x="1087185" y="463669"/>
                  </a:lnTo>
                  <a:lnTo>
                    <a:pt x="1049462" y="450383"/>
                  </a:lnTo>
                  <a:lnTo>
                    <a:pt x="1004671" y="417575"/>
                  </a:lnTo>
                  <a:lnTo>
                    <a:pt x="974149" y="368569"/>
                  </a:lnTo>
                  <a:lnTo>
                    <a:pt x="961578" y="326705"/>
                  </a:lnTo>
                  <a:lnTo>
                    <a:pt x="955292" y="277123"/>
                  </a:lnTo>
                  <a:lnTo>
                    <a:pt x="954506" y="249427"/>
                  </a:lnTo>
                  <a:lnTo>
                    <a:pt x="955340" y="223803"/>
                  </a:lnTo>
                  <a:lnTo>
                    <a:pt x="962007" y="176508"/>
                  </a:lnTo>
                  <a:lnTo>
                    <a:pt x="975394" y="134621"/>
                  </a:lnTo>
                  <a:lnTo>
                    <a:pt x="995309" y="98859"/>
                  </a:lnTo>
                  <a:lnTo>
                    <a:pt x="1021745" y="69478"/>
                  </a:lnTo>
                  <a:lnTo>
                    <a:pt x="1054511" y="46861"/>
                  </a:lnTo>
                  <a:lnTo>
                    <a:pt x="1093490" y="31245"/>
                  </a:lnTo>
                  <a:lnTo>
                    <a:pt x="1138777" y="23348"/>
                  </a:lnTo>
                  <a:lnTo>
                    <a:pt x="1163802" y="22351"/>
                  </a:lnTo>
                  <a:close/>
                </a:path>
                <a:path w="7983220" h="471169">
                  <a:moveTo>
                    <a:pt x="7834350" y="0"/>
                  </a:moveTo>
                  <a:lnTo>
                    <a:pt x="7887250" y="6054"/>
                  </a:lnTo>
                  <a:lnTo>
                    <a:pt x="7927600" y="23653"/>
                  </a:lnTo>
                  <a:lnTo>
                    <a:pt x="7956373" y="49702"/>
                  </a:lnTo>
                  <a:lnTo>
                    <a:pt x="7977971" y="94368"/>
                  </a:lnTo>
                  <a:lnTo>
                    <a:pt x="7982686" y="132587"/>
                  </a:lnTo>
                  <a:lnTo>
                    <a:pt x="7982206" y="145970"/>
                  </a:lnTo>
                  <a:lnTo>
                    <a:pt x="7970502" y="192787"/>
                  </a:lnTo>
                  <a:lnTo>
                    <a:pt x="7945287" y="227963"/>
                  </a:lnTo>
                  <a:lnTo>
                    <a:pt x="7908363" y="250533"/>
                  </a:lnTo>
                  <a:lnTo>
                    <a:pt x="7874609" y="258444"/>
                  </a:lnTo>
                  <a:lnTo>
                    <a:pt x="7871942" y="323723"/>
                  </a:lnTo>
                  <a:lnTo>
                    <a:pt x="7835747" y="335788"/>
                  </a:lnTo>
                  <a:lnTo>
                    <a:pt x="7828381" y="335788"/>
                  </a:lnTo>
                  <a:lnTo>
                    <a:pt x="7822158" y="335661"/>
                  </a:lnTo>
                  <a:lnTo>
                    <a:pt x="7817078" y="335279"/>
                  </a:lnTo>
                  <a:lnTo>
                    <a:pt x="7812125" y="335025"/>
                  </a:lnTo>
                  <a:lnTo>
                    <a:pt x="7798917" y="329818"/>
                  </a:lnTo>
                  <a:lnTo>
                    <a:pt x="7797520" y="328294"/>
                  </a:lnTo>
                  <a:lnTo>
                    <a:pt x="7796758" y="326263"/>
                  </a:lnTo>
                  <a:lnTo>
                    <a:pt x="7796504" y="323723"/>
                  </a:lnTo>
                  <a:lnTo>
                    <a:pt x="7793583" y="244728"/>
                  </a:lnTo>
                  <a:lnTo>
                    <a:pt x="7793329" y="237616"/>
                  </a:lnTo>
                  <a:lnTo>
                    <a:pt x="7793583" y="231775"/>
                  </a:lnTo>
                  <a:lnTo>
                    <a:pt x="7794472" y="227329"/>
                  </a:lnTo>
                  <a:lnTo>
                    <a:pt x="7795488" y="222885"/>
                  </a:lnTo>
                  <a:lnTo>
                    <a:pt x="7797012" y="219328"/>
                  </a:lnTo>
                  <a:lnTo>
                    <a:pt x="7799425" y="216662"/>
                  </a:lnTo>
                  <a:lnTo>
                    <a:pt x="7801711" y="213994"/>
                  </a:lnTo>
                  <a:lnTo>
                    <a:pt x="7804632" y="212089"/>
                  </a:lnTo>
                  <a:lnTo>
                    <a:pt x="7808315" y="211074"/>
                  </a:lnTo>
                  <a:lnTo>
                    <a:pt x="7811871" y="210058"/>
                  </a:lnTo>
                  <a:lnTo>
                    <a:pt x="7816062" y="209550"/>
                  </a:lnTo>
                  <a:lnTo>
                    <a:pt x="7821015" y="209550"/>
                  </a:lnTo>
                  <a:lnTo>
                    <a:pt x="7825714" y="209550"/>
                  </a:lnTo>
                  <a:lnTo>
                    <a:pt x="7868069" y="197310"/>
                  </a:lnTo>
                  <a:lnTo>
                    <a:pt x="7891516" y="160272"/>
                  </a:lnTo>
                  <a:lnTo>
                    <a:pt x="7893659" y="139573"/>
                  </a:lnTo>
                  <a:lnTo>
                    <a:pt x="7893373" y="131736"/>
                  </a:lnTo>
                  <a:lnTo>
                    <a:pt x="7879729" y="92088"/>
                  </a:lnTo>
                  <a:lnTo>
                    <a:pt x="7845014" y="69875"/>
                  </a:lnTo>
                  <a:lnTo>
                    <a:pt x="7819618" y="66928"/>
                  </a:lnTo>
                  <a:lnTo>
                    <a:pt x="7811361" y="67141"/>
                  </a:lnTo>
                  <a:lnTo>
                    <a:pt x="7773390" y="74929"/>
                  </a:lnTo>
                  <a:lnTo>
                    <a:pt x="7751546" y="85089"/>
                  </a:lnTo>
                  <a:lnTo>
                    <a:pt x="7747355" y="87249"/>
                  </a:lnTo>
                  <a:lnTo>
                    <a:pt x="7744180" y="88391"/>
                  </a:lnTo>
                  <a:lnTo>
                    <a:pt x="7742021" y="88391"/>
                  </a:lnTo>
                  <a:lnTo>
                    <a:pt x="7740370" y="88391"/>
                  </a:lnTo>
                  <a:lnTo>
                    <a:pt x="7732115" y="69976"/>
                  </a:lnTo>
                  <a:lnTo>
                    <a:pt x="7731480" y="65024"/>
                  </a:lnTo>
                  <a:lnTo>
                    <a:pt x="7731226" y="58800"/>
                  </a:lnTo>
                  <a:lnTo>
                    <a:pt x="7731226" y="51180"/>
                  </a:lnTo>
                  <a:lnTo>
                    <a:pt x="7731226" y="43434"/>
                  </a:lnTo>
                  <a:lnTo>
                    <a:pt x="7749387" y="17525"/>
                  </a:lnTo>
                  <a:lnTo>
                    <a:pt x="7755610" y="14477"/>
                  </a:lnTo>
                  <a:lnTo>
                    <a:pt x="7793063" y="4071"/>
                  </a:lnTo>
                  <a:lnTo>
                    <a:pt x="7825756" y="166"/>
                  </a:lnTo>
                  <a:lnTo>
                    <a:pt x="783435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228342" y="3131566"/>
            <a:ext cx="138175" cy="141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2654807"/>
            <a:ext cx="3758565" cy="1074420"/>
            <a:chOff x="0" y="2654807"/>
            <a:chExt cx="3758565" cy="1074420"/>
          </a:xfrm>
        </p:grpSpPr>
        <p:sp>
          <p:nvSpPr>
            <p:cNvPr id="16" name="object 16"/>
            <p:cNvSpPr/>
            <p:nvPr/>
          </p:nvSpPr>
          <p:spPr>
            <a:xfrm>
              <a:off x="0" y="2654807"/>
              <a:ext cx="3758184" cy="1074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167" y="3065652"/>
              <a:ext cx="2864485" cy="448945"/>
            </a:xfrm>
            <a:custGeom>
              <a:avLst/>
              <a:gdLst/>
              <a:ahLst/>
              <a:cxnLst/>
              <a:rect l="l" t="t" r="r" b="b"/>
              <a:pathLst>
                <a:path w="2864485" h="448945">
                  <a:moveTo>
                    <a:pt x="87731" y="76708"/>
                  </a:moveTo>
                  <a:lnTo>
                    <a:pt x="87731" y="371475"/>
                  </a:lnTo>
                  <a:lnTo>
                    <a:pt x="133616" y="371475"/>
                  </a:lnTo>
                  <a:lnTo>
                    <a:pt x="181460" y="366170"/>
                  </a:lnTo>
                  <a:lnTo>
                    <a:pt x="217287" y="350297"/>
                  </a:lnTo>
                  <a:lnTo>
                    <a:pt x="250394" y="312531"/>
                  </a:lnTo>
                  <a:lnTo>
                    <a:pt x="264284" y="272041"/>
                  </a:lnTo>
                  <a:lnTo>
                    <a:pt x="268897" y="221107"/>
                  </a:lnTo>
                  <a:lnTo>
                    <a:pt x="268447" y="205960"/>
                  </a:lnTo>
                  <a:lnTo>
                    <a:pt x="261696" y="163830"/>
                  </a:lnTo>
                  <a:lnTo>
                    <a:pt x="246003" y="128129"/>
                  </a:lnTo>
                  <a:lnTo>
                    <a:pt x="209650" y="93604"/>
                  </a:lnTo>
                  <a:lnTo>
                    <a:pt x="168900" y="79454"/>
                  </a:lnTo>
                  <a:lnTo>
                    <a:pt x="132270" y="76708"/>
                  </a:lnTo>
                  <a:lnTo>
                    <a:pt x="87731" y="76708"/>
                  </a:lnTo>
                  <a:close/>
                </a:path>
                <a:path w="2864485" h="448945">
                  <a:moveTo>
                    <a:pt x="2240660" y="7747"/>
                  </a:moveTo>
                  <a:lnTo>
                    <a:pt x="2545969" y="7747"/>
                  </a:lnTo>
                  <a:lnTo>
                    <a:pt x="2548001" y="7747"/>
                  </a:lnTo>
                  <a:lnTo>
                    <a:pt x="2549906" y="8382"/>
                  </a:lnTo>
                  <a:lnTo>
                    <a:pt x="2551557" y="9651"/>
                  </a:lnTo>
                  <a:lnTo>
                    <a:pt x="2553208" y="10795"/>
                  </a:lnTo>
                  <a:lnTo>
                    <a:pt x="2554605" y="12826"/>
                  </a:lnTo>
                  <a:lnTo>
                    <a:pt x="2555747" y="15621"/>
                  </a:lnTo>
                  <a:lnTo>
                    <a:pt x="2556891" y="18414"/>
                  </a:lnTo>
                  <a:lnTo>
                    <a:pt x="2557653" y="22098"/>
                  </a:lnTo>
                  <a:lnTo>
                    <a:pt x="2558288" y="26797"/>
                  </a:lnTo>
                  <a:lnTo>
                    <a:pt x="2558796" y="31496"/>
                  </a:lnTo>
                  <a:lnTo>
                    <a:pt x="2559050" y="37211"/>
                  </a:lnTo>
                  <a:lnTo>
                    <a:pt x="2559050" y="43942"/>
                  </a:lnTo>
                  <a:lnTo>
                    <a:pt x="2559050" y="50419"/>
                  </a:lnTo>
                  <a:lnTo>
                    <a:pt x="2555747" y="71500"/>
                  </a:lnTo>
                  <a:lnTo>
                    <a:pt x="2554605" y="74295"/>
                  </a:lnTo>
                  <a:lnTo>
                    <a:pt x="2553208" y="76454"/>
                  </a:lnTo>
                  <a:lnTo>
                    <a:pt x="2551557" y="77724"/>
                  </a:lnTo>
                  <a:lnTo>
                    <a:pt x="2549906" y="79121"/>
                  </a:lnTo>
                  <a:lnTo>
                    <a:pt x="2548001" y="79756"/>
                  </a:lnTo>
                  <a:lnTo>
                    <a:pt x="2545969" y="79756"/>
                  </a:lnTo>
                  <a:lnTo>
                    <a:pt x="2437510" y="79756"/>
                  </a:lnTo>
                  <a:lnTo>
                    <a:pt x="2437510" y="429006"/>
                  </a:lnTo>
                  <a:lnTo>
                    <a:pt x="2437510" y="431292"/>
                  </a:lnTo>
                  <a:lnTo>
                    <a:pt x="2436749" y="433197"/>
                  </a:lnTo>
                  <a:lnTo>
                    <a:pt x="2435352" y="435101"/>
                  </a:lnTo>
                  <a:lnTo>
                    <a:pt x="2433955" y="436880"/>
                  </a:lnTo>
                  <a:lnTo>
                    <a:pt x="2431541" y="438276"/>
                  </a:lnTo>
                  <a:lnTo>
                    <a:pt x="2428113" y="439420"/>
                  </a:lnTo>
                  <a:lnTo>
                    <a:pt x="2424810" y="440563"/>
                  </a:lnTo>
                  <a:lnTo>
                    <a:pt x="2420239" y="441451"/>
                  </a:lnTo>
                  <a:lnTo>
                    <a:pt x="2414524" y="442087"/>
                  </a:lnTo>
                  <a:lnTo>
                    <a:pt x="2408935" y="442722"/>
                  </a:lnTo>
                  <a:lnTo>
                    <a:pt x="2401824" y="443102"/>
                  </a:lnTo>
                  <a:lnTo>
                    <a:pt x="2393315" y="443102"/>
                  </a:lnTo>
                  <a:lnTo>
                    <a:pt x="2384806" y="443102"/>
                  </a:lnTo>
                  <a:lnTo>
                    <a:pt x="2377694" y="442722"/>
                  </a:lnTo>
                  <a:lnTo>
                    <a:pt x="2372106" y="442087"/>
                  </a:lnTo>
                  <a:lnTo>
                    <a:pt x="2366391" y="441451"/>
                  </a:lnTo>
                  <a:lnTo>
                    <a:pt x="2361819" y="440563"/>
                  </a:lnTo>
                  <a:lnTo>
                    <a:pt x="2358516" y="439420"/>
                  </a:lnTo>
                  <a:lnTo>
                    <a:pt x="2355088" y="438276"/>
                  </a:lnTo>
                  <a:lnTo>
                    <a:pt x="2352802" y="436880"/>
                  </a:lnTo>
                  <a:lnTo>
                    <a:pt x="2351278" y="435101"/>
                  </a:lnTo>
                  <a:lnTo>
                    <a:pt x="2349881" y="433197"/>
                  </a:lnTo>
                  <a:lnTo>
                    <a:pt x="2349119" y="431292"/>
                  </a:lnTo>
                  <a:lnTo>
                    <a:pt x="2349119" y="429006"/>
                  </a:lnTo>
                  <a:lnTo>
                    <a:pt x="2349119" y="79756"/>
                  </a:lnTo>
                  <a:lnTo>
                    <a:pt x="2240660" y="79756"/>
                  </a:lnTo>
                  <a:lnTo>
                    <a:pt x="2238375" y="79756"/>
                  </a:lnTo>
                  <a:lnTo>
                    <a:pt x="2236470" y="79121"/>
                  </a:lnTo>
                  <a:lnTo>
                    <a:pt x="2234946" y="77724"/>
                  </a:lnTo>
                  <a:lnTo>
                    <a:pt x="2233422" y="76454"/>
                  </a:lnTo>
                  <a:lnTo>
                    <a:pt x="2232025" y="74295"/>
                  </a:lnTo>
                  <a:lnTo>
                    <a:pt x="2230882" y="71500"/>
                  </a:lnTo>
                  <a:lnTo>
                    <a:pt x="2229739" y="68707"/>
                  </a:lnTo>
                  <a:lnTo>
                    <a:pt x="2228977" y="65024"/>
                  </a:lnTo>
                  <a:lnTo>
                    <a:pt x="2228341" y="60451"/>
                  </a:lnTo>
                  <a:lnTo>
                    <a:pt x="2227834" y="55880"/>
                  </a:lnTo>
                  <a:lnTo>
                    <a:pt x="2227580" y="50419"/>
                  </a:lnTo>
                  <a:lnTo>
                    <a:pt x="2227580" y="43942"/>
                  </a:lnTo>
                  <a:lnTo>
                    <a:pt x="2227580" y="37211"/>
                  </a:lnTo>
                  <a:lnTo>
                    <a:pt x="2230882" y="15621"/>
                  </a:lnTo>
                  <a:lnTo>
                    <a:pt x="2232025" y="12826"/>
                  </a:lnTo>
                  <a:lnTo>
                    <a:pt x="2233422" y="10795"/>
                  </a:lnTo>
                  <a:lnTo>
                    <a:pt x="2234946" y="9651"/>
                  </a:lnTo>
                  <a:lnTo>
                    <a:pt x="2236470" y="8382"/>
                  </a:lnTo>
                  <a:lnTo>
                    <a:pt x="2238375" y="7747"/>
                  </a:lnTo>
                  <a:lnTo>
                    <a:pt x="2240660" y="7747"/>
                  </a:lnTo>
                  <a:close/>
                </a:path>
                <a:path w="2864485" h="448945">
                  <a:moveTo>
                    <a:pt x="1728470" y="7747"/>
                  </a:moveTo>
                  <a:lnTo>
                    <a:pt x="1840610" y="7747"/>
                  </a:lnTo>
                  <a:lnTo>
                    <a:pt x="1848782" y="7792"/>
                  </a:lnTo>
                  <a:lnTo>
                    <a:pt x="1888870" y="10160"/>
                  </a:lnTo>
                  <a:lnTo>
                    <a:pt x="1935860" y="22860"/>
                  </a:lnTo>
                  <a:lnTo>
                    <a:pt x="1971420" y="46482"/>
                  </a:lnTo>
                  <a:lnTo>
                    <a:pt x="1993645" y="80899"/>
                  </a:lnTo>
                  <a:lnTo>
                    <a:pt x="2001393" y="126619"/>
                  </a:lnTo>
                  <a:lnTo>
                    <a:pt x="2001037" y="137259"/>
                  </a:lnTo>
                  <a:lnTo>
                    <a:pt x="1992711" y="175083"/>
                  </a:lnTo>
                  <a:lnTo>
                    <a:pt x="1967626" y="211407"/>
                  </a:lnTo>
                  <a:lnTo>
                    <a:pt x="1927058" y="236045"/>
                  </a:lnTo>
                  <a:lnTo>
                    <a:pt x="1917319" y="239522"/>
                  </a:lnTo>
                  <a:lnTo>
                    <a:pt x="1923795" y="242570"/>
                  </a:lnTo>
                  <a:lnTo>
                    <a:pt x="1955349" y="272012"/>
                  </a:lnTo>
                  <a:lnTo>
                    <a:pt x="1975727" y="308981"/>
                  </a:lnTo>
                  <a:lnTo>
                    <a:pt x="1978914" y="316484"/>
                  </a:lnTo>
                  <a:lnTo>
                    <a:pt x="2015363" y="401955"/>
                  </a:lnTo>
                  <a:lnTo>
                    <a:pt x="2018791" y="410337"/>
                  </a:lnTo>
                  <a:lnTo>
                    <a:pt x="2020951" y="416560"/>
                  </a:lnTo>
                  <a:lnTo>
                    <a:pt x="2022094" y="420497"/>
                  </a:lnTo>
                  <a:lnTo>
                    <a:pt x="2023237" y="424434"/>
                  </a:lnTo>
                  <a:lnTo>
                    <a:pt x="2023745" y="427482"/>
                  </a:lnTo>
                  <a:lnTo>
                    <a:pt x="2023745" y="429641"/>
                  </a:lnTo>
                  <a:lnTo>
                    <a:pt x="2023745" y="432181"/>
                  </a:lnTo>
                  <a:lnTo>
                    <a:pt x="1982801" y="443057"/>
                  </a:lnTo>
                  <a:lnTo>
                    <a:pt x="1974850" y="443102"/>
                  </a:lnTo>
                  <a:lnTo>
                    <a:pt x="1965452" y="443102"/>
                  </a:lnTo>
                  <a:lnTo>
                    <a:pt x="1929002" y="428371"/>
                  </a:lnTo>
                  <a:lnTo>
                    <a:pt x="1890140" y="331597"/>
                  </a:lnTo>
                  <a:lnTo>
                    <a:pt x="1872995" y="296340"/>
                  </a:lnTo>
                  <a:lnTo>
                    <a:pt x="1842643" y="268224"/>
                  </a:lnTo>
                  <a:lnTo>
                    <a:pt x="1827276" y="263906"/>
                  </a:lnTo>
                  <a:lnTo>
                    <a:pt x="1817877" y="263906"/>
                  </a:lnTo>
                  <a:lnTo>
                    <a:pt x="1790319" y="263906"/>
                  </a:lnTo>
                  <a:lnTo>
                    <a:pt x="1790319" y="429006"/>
                  </a:lnTo>
                  <a:lnTo>
                    <a:pt x="1790319" y="431292"/>
                  </a:lnTo>
                  <a:lnTo>
                    <a:pt x="1789683" y="433197"/>
                  </a:lnTo>
                  <a:lnTo>
                    <a:pt x="1788159" y="435101"/>
                  </a:lnTo>
                  <a:lnTo>
                    <a:pt x="1786763" y="436880"/>
                  </a:lnTo>
                  <a:lnTo>
                    <a:pt x="1784350" y="438276"/>
                  </a:lnTo>
                  <a:lnTo>
                    <a:pt x="1781047" y="439420"/>
                  </a:lnTo>
                  <a:lnTo>
                    <a:pt x="1777619" y="440563"/>
                  </a:lnTo>
                  <a:lnTo>
                    <a:pt x="1773174" y="441451"/>
                  </a:lnTo>
                  <a:lnTo>
                    <a:pt x="1767585" y="442087"/>
                  </a:lnTo>
                  <a:lnTo>
                    <a:pt x="1761997" y="442722"/>
                  </a:lnTo>
                  <a:lnTo>
                    <a:pt x="1754885" y="443102"/>
                  </a:lnTo>
                  <a:lnTo>
                    <a:pt x="1746122" y="443102"/>
                  </a:lnTo>
                  <a:lnTo>
                    <a:pt x="1737740" y="443102"/>
                  </a:lnTo>
                  <a:lnTo>
                    <a:pt x="1730628" y="442722"/>
                  </a:lnTo>
                  <a:lnTo>
                    <a:pt x="1724914" y="442087"/>
                  </a:lnTo>
                  <a:lnTo>
                    <a:pt x="1719199" y="441451"/>
                  </a:lnTo>
                  <a:lnTo>
                    <a:pt x="1704339" y="435101"/>
                  </a:lnTo>
                  <a:lnTo>
                    <a:pt x="1702943" y="433197"/>
                  </a:lnTo>
                  <a:lnTo>
                    <a:pt x="1702308" y="431292"/>
                  </a:lnTo>
                  <a:lnTo>
                    <a:pt x="1702308" y="429006"/>
                  </a:lnTo>
                  <a:lnTo>
                    <a:pt x="1702308" y="35560"/>
                  </a:lnTo>
                  <a:lnTo>
                    <a:pt x="1702308" y="25781"/>
                  </a:lnTo>
                  <a:lnTo>
                    <a:pt x="1704847" y="18669"/>
                  </a:lnTo>
                  <a:lnTo>
                    <a:pt x="1709801" y="14350"/>
                  </a:lnTo>
                  <a:lnTo>
                    <a:pt x="1714881" y="9906"/>
                  </a:lnTo>
                  <a:lnTo>
                    <a:pt x="1721103" y="7747"/>
                  </a:lnTo>
                  <a:lnTo>
                    <a:pt x="1728470" y="7747"/>
                  </a:lnTo>
                  <a:close/>
                </a:path>
                <a:path w="2864485" h="448945">
                  <a:moveTo>
                    <a:pt x="1393189" y="7747"/>
                  </a:moveTo>
                  <a:lnTo>
                    <a:pt x="1609470" y="7747"/>
                  </a:lnTo>
                  <a:lnTo>
                    <a:pt x="1611502" y="7747"/>
                  </a:lnTo>
                  <a:lnTo>
                    <a:pt x="1613281" y="8255"/>
                  </a:lnTo>
                  <a:lnTo>
                    <a:pt x="1614805" y="9398"/>
                  </a:lnTo>
                  <a:lnTo>
                    <a:pt x="1616456" y="10541"/>
                  </a:lnTo>
                  <a:lnTo>
                    <a:pt x="1617726" y="12446"/>
                  </a:lnTo>
                  <a:lnTo>
                    <a:pt x="1622170" y="35941"/>
                  </a:lnTo>
                  <a:lnTo>
                    <a:pt x="1622170" y="42545"/>
                  </a:lnTo>
                  <a:lnTo>
                    <a:pt x="1622170" y="48895"/>
                  </a:lnTo>
                  <a:lnTo>
                    <a:pt x="1618869" y="69087"/>
                  </a:lnTo>
                  <a:lnTo>
                    <a:pt x="1617726" y="71755"/>
                  </a:lnTo>
                  <a:lnTo>
                    <a:pt x="1616456" y="73660"/>
                  </a:lnTo>
                  <a:lnTo>
                    <a:pt x="1614805" y="74930"/>
                  </a:lnTo>
                  <a:lnTo>
                    <a:pt x="1613281" y="76073"/>
                  </a:lnTo>
                  <a:lnTo>
                    <a:pt x="1611502" y="76708"/>
                  </a:lnTo>
                  <a:lnTo>
                    <a:pt x="1609470" y="76708"/>
                  </a:lnTo>
                  <a:lnTo>
                    <a:pt x="1454784" y="76708"/>
                  </a:lnTo>
                  <a:lnTo>
                    <a:pt x="1454784" y="182499"/>
                  </a:lnTo>
                  <a:lnTo>
                    <a:pt x="1585721" y="182499"/>
                  </a:lnTo>
                  <a:lnTo>
                    <a:pt x="1587753" y="182499"/>
                  </a:lnTo>
                  <a:lnTo>
                    <a:pt x="1589532" y="183134"/>
                  </a:lnTo>
                  <a:lnTo>
                    <a:pt x="1591183" y="184404"/>
                  </a:lnTo>
                  <a:lnTo>
                    <a:pt x="1592833" y="185674"/>
                  </a:lnTo>
                  <a:lnTo>
                    <a:pt x="1597914" y="200533"/>
                  </a:lnTo>
                  <a:lnTo>
                    <a:pt x="1598421" y="204850"/>
                  </a:lnTo>
                  <a:lnTo>
                    <a:pt x="1598802" y="210185"/>
                  </a:lnTo>
                  <a:lnTo>
                    <a:pt x="1598802" y="216408"/>
                  </a:lnTo>
                  <a:lnTo>
                    <a:pt x="1598802" y="222885"/>
                  </a:lnTo>
                  <a:lnTo>
                    <a:pt x="1598421" y="228219"/>
                  </a:lnTo>
                  <a:lnTo>
                    <a:pt x="1597914" y="232410"/>
                  </a:lnTo>
                  <a:lnTo>
                    <a:pt x="1597406" y="236727"/>
                  </a:lnTo>
                  <a:lnTo>
                    <a:pt x="1587753" y="249809"/>
                  </a:lnTo>
                  <a:lnTo>
                    <a:pt x="1585721" y="249809"/>
                  </a:lnTo>
                  <a:lnTo>
                    <a:pt x="1454784" y="249809"/>
                  </a:lnTo>
                  <a:lnTo>
                    <a:pt x="1454784" y="372110"/>
                  </a:lnTo>
                  <a:lnTo>
                    <a:pt x="1610868" y="372110"/>
                  </a:lnTo>
                  <a:lnTo>
                    <a:pt x="1612772" y="372110"/>
                  </a:lnTo>
                  <a:lnTo>
                    <a:pt x="1623821" y="400050"/>
                  </a:lnTo>
                  <a:lnTo>
                    <a:pt x="1623821" y="406526"/>
                  </a:lnTo>
                  <a:lnTo>
                    <a:pt x="1623821" y="413004"/>
                  </a:lnTo>
                  <a:lnTo>
                    <a:pt x="1620520" y="433324"/>
                  </a:lnTo>
                  <a:lnTo>
                    <a:pt x="1619377" y="435991"/>
                  </a:lnTo>
                  <a:lnTo>
                    <a:pt x="1617980" y="438023"/>
                  </a:lnTo>
                  <a:lnTo>
                    <a:pt x="1616328" y="439293"/>
                  </a:lnTo>
                  <a:lnTo>
                    <a:pt x="1614677" y="440436"/>
                  </a:lnTo>
                  <a:lnTo>
                    <a:pt x="1612772" y="441071"/>
                  </a:lnTo>
                  <a:lnTo>
                    <a:pt x="1610868" y="441071"/>
                  </a:lnTo>
                  <a:lnTo>
                    <a:pt x="1393189" y="441071"/>
                  </a:lnTo>
                  <a:lnTo>
                    <a:pt x="1385824" y="441071"/>
                  </a:lnTo>
                  <a:lnTo>
                    <a:pt x="1379601" y="438912"/>
                  </a:lnTo>
                  <a:lnTo>
                    <a:pt x="1374520" y="434594"/>
                  </a:lnTo>
                  <a:lnTo>
                    <a:pt x="1369568" y="430149"/>
                  </a:lnTo>
                  <a:lnTo>
                    <a:pt x="1367027" y="423163"/>
                  </a:lnTo>
                  <a:lnTo>
                    <a:pt x="1367027" y="413258"/>
                  </a:lnTo>
                  <a:lnTo>
                    <a:pt x="1367027" y="35560"/>
                  </a:lnTo>
                  <a:lnTo>
                    <a:pt x="1367027" y="25781"/>
                  </a:lnTo>
                  <a:lnTo>
                    <a:pt x="1369568" y="18669"/>
                  </a:lnTo>
                  <a:lnTo>
                    <a:pt x="1374520" y="14350"/>
                  </a:lnTo>
                  <a:lnTo>
                    <a:pt x="1379601" y="9906"/>
                  </a:lnTo>
                  <a:lnTo>
                    <a:pt x="1385824" y="7747"/>
                  </a:lnTo>
                  <a:lnTo>
                    <a:pt x="1393189" y="7747"/>
                  </a:lnTo>
                  <a:close/>
                </a:path>
                <a:path w="2864485" h="448945">
                  <a:moveTo>
                    <a:pt x="801255" y="7747"/>
                  </a:moveTo>
                  <a:lnTo>
                    <a:pt x="858901" y="7747"/>
                  </a:lnTo>
                  <a:lnTo>
                    <a:pt x="866278" y="7911"/>
                  </a:lnTo>
                  <a:lnTo>
                    <a:pt x="904367" y="18669"/>
                  </a:lnTo>
                  <a:lnTo>
                    <a:pt x="917829" y="34036"/>
                  </a:lnTo>
                  <a:lnTo>
                    <a:pt x="921385" y="40386"/>
                  </a:lnTo>
                  <a:lnTo>
                    <a:pt x="924432" y="48260"/>
                  </a:lnTo>
                  <a:lnTo>
                    <a:pt x="927100" y="57658"/>
                  </a:lnTo>
                  <a:lnTo>
                    <a:pt x="1020952" y="315849"/>
                  </a:lnTo>
                  <a:lnTo>
                    <a:pt x="1022223" y="315849"/>
                  </a:lnTo>
                  <a:lnTo>
                    <a:pt x="1119377" y="58293"/>
                  </a:lnTo>
                  <a:lnTo>
                    <a:pt x="1121616" y="51528"/>
                  </a:lnTo>
                  <a:lnTo>
                    <a:pt x="1123950" y="45323"/>
                  </a:lnTo>
                  <a:lnTo>
                    <a:pt x="1140968" y="18796"/>
                  </a:lnTo>
                  <a:lnTo>
                    <a:pt x="1145539" y="14732"/>
                  </a:lnTo>
                  <a:lnTo>
                    <a:pt x="1151001" y="11937"/>
                  </a:lnTo>
                  <a:lnTo>
                    <a:pt x="1157224" y="10287"/>
                  </a:lnTo>
                  <a:lnTo>
                    <a:pt x="1163446" y="8636"/>
                  </a:lnTo>
                  <a:lnTo>
                    <a:pt x="1170686" y="7747"/>
                  </a:lnTo>
                  <a:lnTo>
                    <a:pt x="1178940" y="7747"/>
                  </a:lnTo>
                  <a:lnTo>
                    <a:pt x="1238250" y="7747"/>
                  </a:lnTo>
                  <a:lnTo>
                    <a:pt x="1244219" y="7747"/>
                  </a:lnTo>
                  <a:lnTo>
                    <a:pt x="1249426" y="8509"/>
                  </a:lnTo>
                  <a:lnTo>
                    <a:pt x="1253870" y="10160"/>
                  </a:lnTo>
                  <a:lnTo>
                    <a:pt x="1258189" y="11684"/>
                  </a:lnTo>
                  <a:lnTo>
                    <a:pt x="1261745" y="13970"/>
                  </a:lnTo>
                  <a:lnTo>
                    <a:pt x="1264539" y="17018"/>
                  </a:lnTo>
                  <a:lnTo>
                    <a:pt x="1267333" y="19938"/>
                  </a:lnTo>
                  <a:lnTo>
                    <a:pt x="1269491" y="23622"/>
                  </a:lnTo>
                  <a:lnTo>
                    <a:pt x="1270889" y="28067"/>
                  </a:lnTo>
                  <a:lnTo>
                    <a:pt x="1272285" y="32385"/>
                  </a:lnTo>
                  <a:lnTo>
                    <a:pt x="1273047" y="37337"/>
                  </a:lnTo>
                  <a:lnTo>
                    <a:pt x="1273047" y="42925"/>
                  </a:lnTo>
                  <a:lnTo>
                    <a:pt x="1273047" y="429006"/>
                  </a:lnTo>
                  <a:lnTo>
                    <a:pt x="1273047" y="431292"/>
                  </a:lnTo>
                  <a:lnTo>
                    <a:pt x="1272413" y="433197"/>
                  </a:lnTo>
                  <a:lnTo>
                    <a:pt x="1251584" y="442087"/>
                  </a:lnTo>
                  <a:lnTo>
                    <a:pt x="1246251" y="442722"/>
                  </a:lnTo>
                  <a:lnTo>
                    <a:pt x="1239520" y="443102"/>
                  </a:lnTo>
                  <a:lnTo>
                    <a:pt x="1231264" y="443102"/>
                  </a:lnTo>
                  <a:lnTo>
                    <a:pt x="1223137" y="443102"/>
                  </a:lnTo>
                  <a:lnTo>
                    <a:pt x="1189735" y="431292"/>
                  </a:lnTo>
                  <a:lnTo>
                    <a:pt x="1189735" y="429006"/>
                  </a:lnTo>
                  <a:lnTo>
                    <a:pt x="1189735" y="76454"/>
                  </a:lnTo>
                  <a:lnTo>
                    <a:pt x="1188974" y="76454"/>
                  </a:lnTo>
                  <a:lnTo>
                    <a:pt x="1063498" y="428625"/>
                  </a:lnTo>
                  <a:lnTo>
                    <a:pt x="1062608" y="431546"/>
                  </a:lnTo>
                  <a:lnTo>
                    <a:pt x="1061085" y="433959"/>
                  </a:lnTo>
                  <a:lnTo>
                    <a:pt x="1059052" y="435863"/>
                  </a:lnTo>
                  <a:lnTo>
                    <a:pt x="1057148" y="437769"/>
                  </a:lnTo>
                  <a:lnTo>
                    <a:pt x="1054354" y="439293"/>
                  </a:lnTo>
                  <a:lnTo>
                    <a:pt x="1025779" y="443102"/>
                  </a:lnTo>
                  <a:lnTo>
                    <a:pt x="1018286" y="443102"/>
                  </a:lnTo>
                  <a:lnTo>
                    <a:pt x="1010666" y="443102"/>
                  </a:lnTo>
                  <a:lnTo>
                    <a:pt x="1004188" y="442849"/>
                  </a:lnTo>
                  <a:lnTo>
                    <a:pt x="998855" y="442213"/>
                  </a:lnTo>
                  <a:lnTo>
                    <a:pt x="993520" y="441706"/>
                  </a:lnTo>
                  <a:lnTo>
                    <a:pt x="989076" y="440817"/>
                  </a:lnTo>
                  <a:lnTo>
                    <a:pt x="985646" y="439547"/>
                  </a:lnTo>
                  <a:lnTo>
                    <a:pt x="982091" y="438276"/>
                  </a:lnTo>
                  <a:lnTo>
                    <a:pt x="973327" y="428625"/>
                  </a:lnTo>
                  <a:lnTo>
                    <a:pt x="852169" y="76454"/>
                  </a:lnTo>
                  <a:lnTo>
                    <a:pt x="851535" y="76454"/>
                  </a:lnTo>
                  <a:lnTo>
                    <a:pt x="851535" y="429006"/>
                  </a:lnTo>
                  <a:lnTo>
                    <a:pt x="851535" y="431292"/>
                  </a:lnTo>
                  <a:lnTo>
                    <a:pt x="829818" y="442087"/>
                  </a:lnTo>
                  <a:lnTo>
                    <a:pt x="824611" y="442722"/>
                  </a:lnTo>
                  <a:lnTo>
                    <a:pt x="817880" y="443102"/>
                  </a:lnTo>
                  <a:lnTo>
                    <a:pt x="809624" y="443102"/>
                  </a:lnTo>
                  <a:lnTo>
                    <a:pt x="801585" y="443102"/>
                  </a:lnTo>
                  <a:lnTo>
                    <a:pt x="794893" y="442722"/>
                  </a:lnTo>
                  <a:lnTo>
                    <a:pt x="789533" y="442087"/>
                  </a:lnTo>
                  <a:lnTo>
                    <a:pt x="784174" y="441451"/>
                  </a:lnTo>
                  <a:lnTo>
                    <a:pt x="768096" y="431292"/>
                  </a:lnTo>
                  <a:lnTo>
                    <a:pt x="768096" y="429006"/>
                  </a:lnTo>
                  <a:lnTo>
                    <a:pt x="768096" y="42925"/>
                  </a:lnTo>
                  <a:lnTo>
                    <a:pt x="787692" y="10017"/>
                  </a:lnTo>
                  <a:lnTo>
                    <a:pt x="794097" y="8316"/>
                  </a:lnTo>
                  <a:lnTo>
                    <a:pt x="801255" y="7747"/>
                  </a:lnTo>
                  <a:close/>
                </a:path>
                <a:path w="2864485" h="448945">
                  <a:moveTo>
                    <a:pt x="458939" y="7747"/>
                  </a:moveTo>
                  <a:lnTo>
                    <a:pt x="675258" y="7747"/>
                  </a:lnTo>
                  <a:lnTo>
                    <a:pt x="677265" y="7747"/>
                  </a:lnTo>
                  <a:lnTo>
                    <a:pt x="679056" y="8255"/>
                  </a:lnTo>
                  <a:lnTo>
                    <a:pt x="687146" y="26035"/>
                  </a:lnTo>
                  <a:lnTo>
                    <a:pt x="687705" y="30352"/>
                  </a:lnTo>
                  <a:lnTo>
                    <a:pt x="687984" y="35941"/>
                  </a:lnTo>
                  <a:lnTo>
                    <a:pt x="687984" y="42545"/>
                  </a:lnTo>
                  <a:lnTo>
                    <a:pt x="687984" y="48895"/>
                  </a:lnTo>
                  <a:lnTo>
                    <a:pt x="684631" y="69087"/>
                  </a:lnTo>
                  <a:lnTo>
                    <a:pt x="683514" y="71755"/>
                  </a:lnTo>
                  <a:lnTo>
                    <a:pt x="682180" y="73660"/>
                  </a:lnTo>
                  <a:lnTo>
                    <a:pt x="680618" y="74930"/>
                  </a:lnTo>
                  <a:lnTo>
                    <a:pt x="679056" y="76073"/>
                  </a:lnTo>
                  <a:lnTo>
                    <a:pt x="677265" y="76708"/>
                  </a:lnTo>
                  <a:lnTo>
                    <a:pt x="675258" y="76708"/>
                  </a:lnTo>
                  <a:lnTo>
                    <a:pt x="520547" y="76708"/>
                  </a:lnTo>
                  <a:lnTo>
                    <a:pt x="520547" y="182499"/>
                  </a:lnTo>
                  <a:lnTo>
                    <a:pt x="651484" y="182499"/>
                  </a:lnTo>
                  <a:lnTo>
                    <a:pt x="653491" y="182499"/>
                  </a:lnTo>
                  <a:lnTo>
                    <a:pt x="655332" y="183134"/>
                  </a:lnTo>
                  <a:lnTo>
                    <a:pt x="657009" y="184404"/>
                  </a:lnTo>
                  <a:lnTo>
                    <a:pt x="658685" y="185674"/>
                  </a:lnTo>
                  <a:lnTo>
                    <a:pt x="660082" y="187579"/>
                  </a:lnTo>
                  <a:lnTo>
                    <a:pt x="661200" y="190119"/>
                  </a:lnTo>
                  <a:lnTo>
                    <a:pt x="662317" y="192659"/>
                  </a:lnTo>
                  <a:lnTo>
                    <a:pt x="663143" y="196087"/>
                  </a:lnTo>
                  <a:lnTo>
                    <a:pt x="663702" y="200533"/>
                  </a:lnTo>
                  <a:lnTo>
                    <a:pt x="664260" y="204850"/>
                  </a:lnTo>
                  <a:lnTo>
                    <a:pt x="664540" y="210185"/>
                  </a:lnTo>
                  <a:lnTo>
                    <a:pt x="664540" y="216408"/>
                  </a:lnTo>
                  <a:lnTo>
                    <a:pt x="664540" y="222885"/>
                  </a:lnTo>
                  <a:lnTo>
                    <a:pt x="664260" y="228219"/>
                  </a:lnTo>
                  <a:lnTo>
                    <a:pt x="663702" y="232410"/>
                  </a:lnTo>
                  <a:lnTo>
                    <a:pt x="663143" y="236727"/>
                  </a:lnTo>
                  <a:lnTo>
                    <a:pt x="662317" y="240157"/>
                  </a:lnTo>
                  <a:lnTo>
                    <a:pt x="661200" y="242697"/>
                  </a:lnTo>
                  <a:lnTo>
                    <a:pt x="660082" y="245237"/>
                  </a:lnTo>
                  <a:lnTo>
                    <a:pt x="658685" y="247014"/>
                  </a:lnTo>
                  <a:lnTo>
                    <a:pt x="657009" y="248158"/>
                  </a:lnTo>
                  <a:lnTo>
                    <a:pt x="655332" y="249300"/>
                  </a:lnTo>
                  <a:lnTo>
                    <a:pt x="653491" y="249809"/>
                  </a:lnTo>
                  <a:lnTo>
                    <a:pt x="651484" y="249809"/>
                  </a:lnTo>
                  <a:lnTo>
                    <a:pt x="520547" y="249809"/>
                  </a:lnTo>
                  <a:lnTo>
                    <a:pt x="520547" y="372110"/>
                  </a:lnTo>
                  <a:lnTo>
                    <a:pt x="676605" y="372110"/>
                  </a:lnTo>
                  <a:lnTo>
                    <a:pt x="678611" y="372110"/>
                  </a:lnTo>
                  <a:lnTo>
                    <a:pt x="688822" y="390398"/>
                  </a:lnTo>
                  <a:lnTo>
                    <a:pt x="689381" y="394716"/>
                  </a:lnTo>
                  <a:lnTo>
                    <a:pt x="689660" y="400050"/>
                  </a:lnTo>
                  <a:lnTo>
                    <a:pt x="689660" y="406526"/>
                  </a:lnTo>
                  <a:lnTo>
                    <a:pt x="689660" y="413004"/>
                  </a:lnTo>
                  <a:lnTo>
                    <a:pt x="689381" y="418464"/>
                  </a:lnTo>
                  <a:lnTo>
                    <a:pt x="688822" y="422783"/>
                  </a:lnTo>
                  <a:lnTo>
                    <a:pt x="688263" y="427227"/>
                  </a:lnTo>
                  <a:lnTo>
                    <a:pt x="687425" y="430657"/>
                  </a:lnTo>
                  <a:lnTo>
                    <a:pt x="686308" y="433324"/>
                  </a:lnTo>
                  <a:lnTo>
                    <a:pt x="685190" y="435991"/>
                  </a:lnTo>
                  <a:lnTo>
                    <a:pt x="683793" y="438023"/>
                  </a:lnTo>
                  <a:lnTo>
                    <a:pt x="682129" y="439293"/>
                  </a:lnTo>
                  <a:lnTo>
                    <a:pt x="680453" y="440436"/>
                  </a:lnTo>
                  <a:lnTo>
                    <a:pt x="678611" y="441071"/>
                  </a:lnTo>
                  <a:lnTo>
                    <a:pt x="676605" y="441071"/>
                  </a:lnTo>
                  <a:lnTo>
                    <a:pt x="458939" y="441071"/>
                  </a:lnTo>
                  <a:lnTo>
                    <a:pt x="451573" y="441071"/>
                  </a:lnTo>
                  <a:lnTo>
                    <a:pt x="445376" y="438912"/>
                  </a:lnTo>
                  <a:lnTo>
                    <a:pt x="440359" y="434594"/>
                  </a:lnTo>
                  <a:lnTo>
                    <a:pt x="435330" y="430149"/>
                  </a:lnTo>
                  <a:lnTo>
                    <a:pt x="432816" y="423163"/>
                  </a:lnTo>
                  <a:lnTo>
                    <a:pt x="432816" y="413258"/>
                  </a:lnTo>
                  <a:lnTo>
                    <a:pt x="432816" y="35560"/>
                  </a:lnTo>
                  <a:lnTo>
                    <a:pt x="432816" y="25781"/>
                  </a:lnTo>
                  <a:lnTo>
                    <a:pt x="435330" y="18669"/>
                  </a:lnTo>
                  <a:lnTo>
                    <a:pt x="440359" y="14350"/>
                  </a:lnTo>
                  <a:lnTo>
                    <a:pt x="445376" y="9906"/>
                  </a:lnTo>
                  <a:lnTo>
                    <a:pt x="451573" y="7747"/>
                  </a:lnTo>
                  <a:lnTo>
                    <a:pt x="458939" y="7747"/>
                  </a:lnTo>
                  <a:close/>
                </a:path>
                <a:path w="2864485" h="448945">
                  <a:moveTo>
                    <a:pt x="26123" y="7747"/>
                  </a:moveTo>
                  <a:lnTo>
                    <a:pt x="137299" y="7747"/>
                  </a:lnTo>
                  <a:lnTo>
                    <a:pt x="165165" y="8602"/>
                  </a:lnTo>
                  <a:lnTo>
                    <a:pt x="214305" y="15408"/>
                  </a:lnTo>
                  <a:lnTo>
                    <a:pt x="254963" y="28928"/>
                  </a:lnTo>
                  <a:lnTo>
                    <a:pt x="288948" y="49018"/>
                  </a:lnTo>
                  <a:lnTo>
                    <a:pt x="316540" y="75586"/>
                  </a:lnTo>
                  <a:lnTo>
                    <a:pt x="337552" y="108491"/>
                  </a:lnTo>
                  <a:lnTo>
                    <a:pt x="351880" y="147639"/>
                  </a:lnTo>
                  <a:lnTo>
                    <a:pt x="359081" y="193030"/>
                  </a:lnTo>
                  <a:lnTo>
                    <a:pt x="359981" y="218059"/>
                  </a:lnTo>
                  <a:lnTo>
                    <a:pt x="359007" y="246780"/>
                  </a:lnTo>
                  <a:lnTo>
                    <a:pt x="351221" y="297747"/>
                  </a:lnTo>
                  <a:lnTo>
                    <a:pt x="335779" y="340229"/>
                  </a:lnTo>
                  <a:lnTo>
                    <a:pt x="313425" y="374796"/>
                  </a:lnTo>
                  <a:lnTo>
                    <a:pt x="284357" y="401655"/>
                  </a:lnTo>
                  <a:lnTo>
                    <a:pt x="248943" y="421328"/>
                  </a:lnTo>
                  <a:lnTo>
                    <a:pt x="207043" y="433998"/>
                  </a:lnTo>
                  <a:lnTo>
                    <a:pt x="157399" y="440285"/>
                  </a:lnTo>
                  <a:lnTo>
                    <a:pt x="129590" y="441071"/>
                  </a:lnTo>
                  <a:lnTo>
                    <a:pt x="26123" y="441071"/>
                  </a:lnTo>
                  <a:lnTo>
                    <a:pt x="18757" y="441071"/>
                  </a:lnTo>
                  <a:lnTo>
                    <a:pt x="12560" y="438912"/>
                  </a:lnTo>
                  <a:lnTo>
                    <a:pt x="7543" y="434594"/>
                  </a:lnTo>
                  <a:lnTo>
                    <a:pt x="2514" y="430149"/>
                  </a:lnTo>
                  <a:lnTo>
                    <a:pt x="0" y="423163"/>
                  </a:lnTo>
                  <a:lnTo>
                    <a:pt x="0" y="413258"/>
                  </a:lnTo>
                  <a:lnTo>
                    <a:pt x="0" y="35560"/>
                  </a:lnTo>
                  <a:lnTo>
                    <a:pt x="0" y="25781"/>
                  </a:lnTo>
                  <a:lnTo>
                    <a:pt x="2514" y="18669"/>
                  </a:lnTo>
                  <a:lnTo>
                    <a:pt x="7543" y="14350"/>
                  </a:lnTo>
                  <a:lnTo>
                    <a:pt x="12560" y="9906"/>
                  </a:lnTo>
                  <a:lnTo>
                    <a:pt x="18757" y="7747"/>
                  </a:lnTo>
                  <a:lnTo>
                    <a:pt x="26123" y="7747"/>
                  </a:lnTo>
                  <a:close/>
                </a:path>
                <a:path w="2864485" h="448945">
                  <a:moveTo>
                    <a:pt x="2132076" y="5714"/>
                  </a:moveTo>
                  <a:lnTo>
                    <a:pt x="2140839" y="5714"/>
                  </a:lnTo>
                  <a:lnTo>
                    <a:pt x="2147951" y="6096"/>
                  </a:lnTo>
                  <a:lnTo>
                    <a:pt x="2153539" y="6731"/>
                  </a:lnTo>
                  <a:lnTo>
                    <a:pt x="2159127" y="7366"/>
                  </a:lnTo>
                  <a:lnTo>
                    <a:pt x="2163572" y="8255"/>
                  </a:lnTo>
                  <a:lnTo>
                    <a:pt x="2166874" y="9398"/>
                  </a:lnTo>
                  <a:lnTo>
                    <a:pt x="2170303" y="10541"/>
                  </a:lnTo>
                  <a:lnTo>
                    <a:pt x="2172716" y="11937"/>
                  </a:lnTo>
                  <a:lnTo>
                    <a:pt x="2174113" y="13843"/>
                  </a:lnTo>
                  <a:lnTo>
                    <a:pt x="2175510" y="15621"/>
                  </a:lnTo>
                  <a:lnTo>
                    <a:pt x="2176272" y="17525"/>
                  </a:lnTo>
                  <a:lnTo>
                    <a:pt x="2176272" y="19812"/>
                  </a:lnTo>
                  <a:lnTo>
                    <a:pt x="2176272" y="429006"/>
                  </a:lnTo>
                  <a:lnTo>
                    <a:pt x="2176272" y="431292"/>
                  </a:lnTo>
                  <a:lnTo>
                    <a:pt x="2175510" y="433197"/>
                  </a:lnTo>
                  <a:lnTo>
                    <a:pt x="2174113" y="435101"/>
                  </a:lnTo>
                  <a:lnTo>
                    <a:pt x="2172716" y="436880"/>
                  </a:lnTo>
                  <a:lnTo>
                    <a:pt x="2170303" y="438276"/>
                  </a:lnTo>
                  <a:lnTo>
                    <a:pt x="2166874" y="439420"/>
                  </a:lnTo>
                  <a:lnTo>
                    <a:pt x="2163572" y="440563"/>
                  </a:lnTo>
                  <a:lnTo>
                    <a:pt x="2159127" y="441451"/>
                  </a:lnTo>
                  <a:lnTo>
                    <a:pt x="2153539" y="442087"/>
                  </a:lnTo>
                  <a:lnTo>
                    <a:pt x="2147951" y="442722"/>
                  </a:lnTo>
                  <a:lnTo>
                    <a:pt x="2140839" y="443102"/>
                  </a:lnTo>
                  <a:lnTo>
                    <a:pt x="2132076" y="443102"/>
                  </a:lnTo>
                  <a:lnTo>
                    <a:pt x="2123566" y="443102"/>
                  </a:lnTo>
                  <a:lnTo>
                    <a:pt x="2116455" y="442722"/>
                  </a:lnTo>
                  <a:lnTo>
                    <a:pt x="2110866" y="442087"/>
                  </a:lnTo>
                  <a:lnTo>
                    <a:pt x="2105152" y="441451"/>
                  </a:lnTo>
                  <a:lnTo>
                    <a:pt x="2100580" y="440563"/>
                  </a:lnTo>
                  <a:lnTo>
                    <a:pt x="2097278" y="439420"/>
                  </a:lnTo>
                  <a:lnTo>
                    <a:pt x="2093849" y="438276"/>
                  </a:lnTo>
                  <a:lnTo>
                    <a:pt x="2091563" y="436880"/>
                  </a:lnTo>
                  <a:lnTo>
                    <a:pt x="2090039" y="435101"/>
                  </a:lnTo>
                  <a:lnTo>
                    <a:pt x="2088641" y="433197"/>
                  </a:lnTo>
                  <a:lnTo>
                    <a:pt x="2087880" y="431292"/>
                  </a:lnTo>
                  <a:lnTo>
                    <a:pt x="2087880" y="429006"/>
                  </a:lnTo>
                  <a:lnTo>
                    <a:pt x="2087880" y="19812"/>
                  </a:lnTo>
                  <a:lnTo>
                    <a:pt x="2087880" y="17525"/>
                  </a:lnTo>
                  <a:lnTo>
                    <a:pt x="2088641" y="15621"/>
                  </a:lnTo>
                  <a:lnTo>
                    <a:pt x="2110994" y="6731"/>
                  </a:lnTo>
                  <a:lnTo>
                    <a:pt x="2116582" y="6096"/>
                  </a:lnTo>
                  <a:lnTo>
                    <a:pt x="2123566" y="5714"/>
                  </a:lnTo>
                  <a:lnTo>
                    <a:pt x="2132076" y="5714"/>
                  </a:lnTo>
                  <a:close/>
                </a:path>
                <a:path w="2864485" h="448945">
                  <a:moveTo>
                    <a:pt x="2734183" y="0"/>
                  </a:moveTo>
                  <a:lnTo>
                    <a:pt x="2772511" y="3673"/>
                  </a:lnTo>
                  <a:lnTo>
                    <a:pt x="2812141" y="15353"/>
                  </a:lnTo>
                  <a:lnTo>
                    <a:pt x="2831210" y="26162"/>
                  </a:lnTo>
                  <a:lnTo>
                    <a:pt x="2833497" y="28448"/>
                  </a:lnTo>
                  <a:lnTo>
                    <a:pt x="2835021" y="30352"/>
                  </a:lnTo>
                  <a:lnTo>
                    <a:pt x="2835783" y="31876"/>
                  </a:lnTo>
                  <a:lnTo>
                    <a:pt x="2836545" y="33400"/>
                  </a:lnTo>
                  <a:lnTo>
                    <a:pt x="2838958" y="47751"/>
                  </a:lnTo>
                  <a:lnTo>
                    <a:pt x="2839211" y="51688"/>
                  </a:lnTo>
                  <a:lnTo>
                    <a:pt x="2839338" y="56514"/>
                  </a:lnTo>
                  <a:lnTo>
                    <a:pt x="2839338" y="62357"/>
                  </a:lnTo>
                  <a:lnTo>
                    <a:pt x="2839338" y="68834"/>
                  </a:lnTo>
                  <a:lnTo>
                    <a:pt x="2837053" y="89788"/>
                  </a:lnTo>
                  <a:lnTo>
                    <a:pt x="2836291" y="92710"/>
                  </a:lnTo>
                  <a:lnTo>
                    <a:pt x="2835274" y="94869"/>
                  </a:lnTo>
                  <a:lnTo>
                    <a:pt x="2833750" y="96138"/>
                  </a:lnTo>
                  <a:lnTo>
                    <a:pt x="2832354" y="97536"/>
                  </a:lnTo>
                  <a:lnTo>
                    <a:pt x="2830322" y="98171"/>
                  </a:lnTo>
                  <a:lnTo>
                    <a:pt x="2827909" y="98171"/>
                  </a:lnTo>
                  <a:lnTo>
                    <a:pt x="2825496" y="98171"/>
                  </a:lnTo>
                  <a:lnTo>
                    <a:pt x="2821559" y="96647"/>
                  </a:lnTo>
                  <a:lnTo>
                    <a:pt x="2816224" y="93472"/>
                  </a:lnTo>
                  <a:lnTo>
                    <a:pt x="2810891" y="90297"/>
                  </a:lnTo>
                  <a:lnTo>
                    <a:pt x="2804286" y="86995"/>
                  </a:lnTo>
                  <a:lnTo>
                    <a:pt x="2761456" y="71278"/>
                  </a:lnTo>
                  <a:lnTo>
                    <a:pt x="2735453" y="68707"/>
                  </a:lnTo>
                  <a:lnTo>
                    <a:pt x="2725928" y="68707"/>
                  </a:lnTo>
                  <a:lnTo>
                    <a:pt x="2717546" y="69850"/>
                  </a:lnTo>
                  <a:lnTo>
                    <a:pt x="2710307" y="72262"/>
                  </a:lnTo>
                  <a:lnTo>
                    <a:pt x="2703195" y="74549"/>
                  </a:lnTo>
                  <a:lnTo>
                    <a:pt x="2678176" y="108838"/>
                  </a:lnTo>
                  <a:lnTo>
                    <a:pt x="2678176" y="115188"/>
                  </a:lnTo>
                  <a:lnTo>
                    <a:pt x="2695305" y="150177"/>
                  </a:lnTo>
                  <a:lnTo>
                    <a:pt x="2729009" y="170701"/>
                  </a:lnTo>
                  <a:lnTo>
                    <a:pt x="2745531" y="178038"/>
                  </a:lnTo>
                  <a:lnTo>
                    <a:pt x="2754042" y="181800"/>
                  </a:lnTo>
                  <a:lnTo>
                    <a:pt x="2788539" y="198183"/>
                  </a:lnTo>
                  <a:lnTo>
                    <a:pt x="2821257" y="219043"/>
                  </a:lnTo>
                  <a:lnTo>
                    <a:pt x="2847101" y="247808"/>
                  </a:lnTo>
                  <a:lnTo>
                    <a:pt x="2862357" y="286765"/>
                  </a:lnTo>
                  <a:lnTo>
                    <a:pt x="2864358" y="311150"/>
                  </a:lnTo>
                  <a:lnTo>
                    <a:pt x="2863570" y="327695"/>
                  </a:lnTo>
                  <a:lnTo>
                    <a:pt x="2851658" y="371094"/>
                  </a:lnTo>
                  <a:lnTo>
                    <a:pt x="2827529" y="404955"/>
                  </a:lnTo>
                  <a:lnTo>
                    <a:pt x="2793587" y="429196"/>
                  </a:lnTo>
                  <a:lnTo>
                    <a:pt x="2751480" y="443888"/>
                  </a:lnTo>
                  <a:lnTo>
                    <a:pt x="2703957" y="448818"/>
                  </a:lnTo>
                  <a:lnTo>
                    <a:pt x="2692983" y="448581"/>
                  </a:lnTo>
                  <a:lnTo>
                    <a:pt x="2652966" y="443156"/>
                  </a:lnTo>
                  <a:lnTo>
                    <a:pt x="2614834" y="430926"/>
                  </a:lnTo>
                  <a:lnTo>
                    <a:pt x="2589530" y="415289"/>
                  </a:lnTo>
                  <a:lnTo>
                    <a:pt x="2586609" y="412369"/>
                  </a:lnTo>
                  <a:lnTo>
                    <a:pt x="2584577" y="408177"/>
                  </a:lnTo>
                  <a:lnTo>
                    <a:pt x="2583307" y="402717"/>
                  </a:lnTo>
                  <a:lnTo>
                    <a:pt x="2582037" y="397256"/>
                  </a:lnTo>
                  <a:lnTo>
                    <a:pt x="2581402" y="389382"/>
                  </a:lnTo>
                  <a:lnTo>
                    <a:pt x="2581402" y="379095"/>
                  </a:lnTo>
                  <a:lnTo>
                    <a:pt x="2581402" y="372237"/>
                  </a:lnTo>
                  <a:lnTo>
                    <a:pt x="2581656" y="366395"/>
                  </a:lnTo>
                  <a:lnTo>
                    <a:pt x="2582164" y="361696"/>
                  </a:lnTo>
                  <a:lnTo>
                    <a:pt x="2582545" y="356997"/>
                  </a:lnTo>
                  <a:lnTo>
                    <a:pt x="2588260" y="344170"/>
                  </a:lnTo>
                  <a:lnTo>
                    <a:pt x="2590038" y="342900"/>
                  </a:lnTo>
                  <a:lnTo>
                    <a:pt x="2591943" y="342264"/>
                  </a:lnTo>
                  <a:lnTo>
                    <a:pt x="2594229" y="342264"/>
                  </a:lnTo>
                  <a:lnTo>
                    <a:pt x="2597277" y="342264"/>
                  </a:lnTo>
                  <a:lnTo>
                    <a:pt x="2601722" y="344170"/>
                  </a:lnTo>
                  <a:lnTo>
                    <a:pt x="2607437" y="347852"/>
                  </a:lnTo>
                  <a:lnTo>
                    <a:pt x="2613152" y="351536"/>
                  </a:lnTo>
                  <a:lnTo>
                    <a:pt x="2620391" y="355600"/>
                  </a:lnTo>
                  <a:lnTo>
                    <a:pt x="2661285" y="372237"/>
                  </a:lnTo>
                  <a:lnTo>
                    <a:pt x="2704338" y="377825"/>
                  </a:lnTo>
                  <a:lnTo>
                    <a:pt x="2712146" y="377584"/>
                  </a:lnTo>
                  <a:lnTo>
                    <a:pt x="2754757" y="363093"/>
                  </a:lnTo>
                  <a:lnTo>
                    <a:pt x="2773045" y="330962"/>
                  </a:lnTo>
                  <a:lnTo>
                    <a:pt x="2773045" y="322580"/>
                  </a:lnTo>
                  <a:lnTo>
                    <a:pt x="2755677" y="287289"/>
                  </a:lnTo>
                  <a:lnTo>
                    <a:pt x="2722727" y="266759"/>
                  </a:lnTo>
                  <a:lnTo>
                    <a:pt x="2706489" y="259476"/>
                  </a:lnTo>
                  <a:lnTo>
                    <a:pt x="2698083" y="255714"/>
                  </a:lnTo>
                  <a:lnTo>
                    <a:pt x="2655321" y="234598"/>
                  </a:lnTo>
                  <a:lnTo>
                    <a:pt x="2624415" y="211988"/>
                  </a:lnTo>
                  <a:lnTo>
                    <a:pt x="2601204" y="180851"/>
                  </a:lnTo>
                  <a:lnTo>
                    <a:pt x="2589270" y="138017"/>
                  </a:lnTo>
                  <a:lnTo>
                    <a:pt x="2588768" y="124968"/>
                  </a:lnTo>
                  <a:lnTo>
                    <a:pt x="2589502" y="109843"/>
                  </a:lnTo>
                  <a:lnTo>
                    <a:pt x="2600325" y="70231"/>
                  </a:lnTo>
                  <a:lnTo>
                    <a:pt x="2631566" y="30987"/>
                  </a:lnTo>
                  <a:lnTo>
                    <a:pt x="2664839" y="12128"/>
                  </a:lnTo>
                  <a:lnTo>
                    <a:pt x="2705115" y="1968"/>
                  </a:lnTo>
                  <a:lnTo>
                    <a:pt x="2719441" y="496"/>
                  </a:lnTo>
                  <a:lnTo>
                    <a:pt x="2734183" y="0"/>
                  </a:lnTo>
                  <a:close/>
                </a:path>
              </a:pathLst>
            </a:custGeom>
            <a:ln w="18288">
              <a:solidFill>
                <a:srgbClr val="D63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1758</Words>
  <Application>Microsoft Office PowerPoint</Application>
  <PresentationFormat>On-screen Show (4:3)</PresentationFormat>
  <Paragraphs>95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ELECTORAL POLITICS</vt:lpstr>
      <vt:lpstr>Chapter:- Electoral politics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POLITICS</dc:title>
  <cp:lastModifiedBy>Administrator</cp:lastModifiedBy>
  <cp:revision>6</cp:revision>
  <dcterms:created xsi:type="dcterms:W3CDTF">2020-07-19T14:18:34Z</dcterms:created>
  <dcterms:modified xsi:type="dcterms:W3CDTF">2020-07-22T13:03:09Z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2020-07-19T00:00:00Z</vt:filetime>
  </property>
</Properties>
</file>